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3" r:id="rId3"/>
    <p:sldId id="318" r:id="rId4"/>
    <p:sldId id="305" r:id="rId5"/>
    <p:sldId id="286" r:id="rId6"/>
    <p:sldId id="265" r:id="rId7"/>
    <p:sldId id="266" r:id="rId8"/>
    <p:sldId id="269" r:id="rId9"/>
    <p:sldId id="270" r:id="rId10"/>
    <p:sldId id="278" r:id="rId11"/>
    <p:sldId id="277" r:id="rId12"/>
    <p:sldId id="276" r:id="rId13"/>
    <p:sldId id="275" r:id="rId14"/>
    <p:sldId id="274" r:id="rId15"/>
    <p:sldId id="272" r:id="rId16"/>
    <p:sldId id="268" r:id="rId17"/>
    <p:sldId id="295" r:id="rId18"/>
    <p:sldId id="259" r:id="rId19"/>
    <p:sldId id="273" r:id="rId20"/>
    <p:sldId id="271" r:id="rId21"/>
    <p:sldId id="304" r:id="rId22"/>
    <p:sldId id="301" r:id="rId23"/>
    <p:sldId id="279" r:id="rId24"/>
  </p:sldIdLst>
  <p:sldSz cx="9144000" cy="5143500" type="screen16x9"/>
  <p:notesSz cx="9866313" cy="6735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0E0"/>
    <a:srgbClr val="F1DBF5"/>
    <a:srgbClr val="E4BAEC"/>
    <a:srgbClr val="88E2EC"/>
    <a:srgbClr val="9C31B1"/>
    <a:srgbClr val="CE83DD"/>
    <a:srgbClr val="FFB343"/>
    <a:srgbClr val="996633"/>
    <a:srgbClr val="FF9900"/>
    <a:srgbClr val="1D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B4D40-D51F-4C1B-80D9-BE5D92EA10E2}" type="doc">
      <dgm:prSet loTypeId="urn:microsoft.com/office/officeart/2005/8/layout/hierarchy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C6006D83-A3EE-4142-8839-96E0F1774244}">
      <dgm:prSet phldrT="[Text]" custT="1"/>
      <dgm:spPr/>
      <dgm:t>
        <a:bodyPr/>
        <a:lstStyle/>
        <a:p>
          <a:r>
            <a:rPr lang="lv-LV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Ekosistēmu pakalpojumi</a:t>
          </a:r>
          <a:endParaRPr lang="lv-LV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984D6-0520-4C2F-B22C-7252F748702C}" type="parTrans" cxnId="{CDBDB15A-8EC0-429A-8E48-8108A296292A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BA171E-BA52-49DE-9CD9-E408C63BB478}" type="sibTrans" cxnId="{CDBDB15A-8EC0-429A-8E48-8108A296292A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F10AF-0C44-4E70-83C8-8D95ED228265}">
      <dgm:prSet phldrT="[Text]" custT="1"/>
      <dgm:spPr/>
      <dgm:t>
        <a:bodyPr tIns="0"/>
        <a:lstStyle/>
        <a:p>
          <a:r>
            <a:rPr lang="lv-LV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Nodrošinājuma pakalpojumi</a:t>
          </a:r>
          <a:endParaRPr lang="lv-LV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3CC961-1AE2-485C-8BFA-54BFA11B68FA}" type="parTrans" cxnId="{6F3B7D09-756E-4396-AFFD-77C8B86143B3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EC1B94-7B2C-4975-A199-EF24B3465FB0}" type="sibTrans" cxnId="{6F3B7D09-756E-4396-AFFD-77C8B86143B3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130DD8-E324-4112-8758-9B702CB2F6F1}">
      <dgm:prSet phldrT="[Text]" custT="1"/>
      <dgm:spPr/>
      <dgm:t>
        <a:bodyPr tIns="0"/>
        <a:lstStyle/>
        <a:p>
          <a:r>
            <a:rPr lang="lv-LV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Regulēšanas un atbalsta pakalpojumi</a:t>
          </a:r>
          <a:endParaRPr lang="lv-LV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CD238F-0A48-42CA-8652-ED3DC9500FE8}" type="parTrans" cxnId="{72C76D26-71B4-46B9-AB86-56E492CB893D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6BB4B-5477-4176-92D5-182CDFF9AACA}" type="sibTrans" cxnId="{72C76D26-71B4-46B9-AB86-56E492CB893D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1E5742-B6E8-48F6-978D-7A8F405DB4DB}">
      <dgm:prSet custT="1"/>
      <dgm:spPr/>
      <dgm:t>
        <a:bodyPr/>
        <a:lstStyle/>
        <a:p>
          <a:r>
            <a:rPr lang="lv-LV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Kultūras pakalpojumi</a:t>
          </a:r>
          <a:endParaRPr lang="lv-LV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05C2EE-4830-4BE1-AD3B-F79ACC53F3A4}" type="parTrans" cxnId="{C3CC586A-5536-45F1-8FB3-9C98FE8C1C5D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4AFAA-B903-432F-9D44-0C5DCFC932F0}" type="sibTrans" cxnId="{C3CC586A-5536-45F1-8FB3-9C98FE8C1C5D}">
      <dgm:prSet/>
      <dgm:spPr/>
      <dgm:t>
        <a:bodyPr/>
        <a:lstStyle/>
        <a:p>
          <a:endParaRPr lang="lv-LV" sz="2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762180-57E7-4FA9-A9D1-9D198B178A82}" type="pres">
      <dgm:prSet presAssocID="{221B4D40-D51F-4C1B-80D9-BE5D92EA10E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lv-LV"/>
        </a:p>
      </dgm:t>
    </dgm:pt>
    <dgm:pt modelId="{05816EA9-3D81-4327-9947-F785D04C22A6}" type="pres">
      <dgm:prSet presAssocID="{C6006D83-A3EE-4142-8839-96E0F1774244}" presName="vertOne" presStyleCnt="0"/>
      <dgm:spPr/>
      <dgm:t>
        <a:bodyPr/>
        <a:lstStyle/>
        <a:p>
          <a:endParaRPr lang="ru-RU"/>
        </a:p>
      </dgm:t>
    </dgm:pt>
    <dgm:pt modelId="{06C3A965-944D-4B83-99BE-24812F060A26}" type="pres">
      <dgm:prSet presAssocID="{C6006D83-A3EE-4142-8839-96E0F1774244}" presName="txOne" presStyleLbl="node0" presStyleIdx="0" presStyleCnt="1" custScaleY="37964" custLinFactNeighborX="-14" custLinFactNeighborY="-39465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FD1A7077-6D51-4CDE-AD17-902495AF5307}" type="pres">
      <dgm:prSet presAssocID="{C6006D83-A3EE-4142-8839-96E0F1774244}" presName="parTransOne" presStyleCnt="0"/>
      <dgm:spPr/>
      <dgm:t>
        <a:bodyPr/>
        <a:lstStyle/>
        <a:p>
          <a:endParaRPr lang="ru-RU"/>
        </a:p>
      </dgm:t>
    </dgm:pt>
    <dgm:pt modelId="{A7E091BD-1CD6-4C45-BFB6-2BBE6D8DC3FA}" type="pres">
      <dgm:prSet presAssocID="{C6006D83-A3EE-4142-8839-96E0F1774244}" presName="horzOne" presStyleCnt="0"/>
      <dgm:spPr/>
      <dgm:t>
        <a:bodyPr/>
        <a:lstStyle/>
        <a:p>
          <a:endParaRPr lang="ru-RU"/>
        </a:p>
      </dgm:t>
    </dgm:pt>
    <dgm:pt modelId="{31BE7489-8664-447E-B0F8-33F12E878A87}" type="pres">
      <dgm:prSet presAssocID="{15EF10AF-0C44-4E70-83C8-8D95ED228265}" presName="vertTwo" presStyleCnt="0"/>
      <dgm:spPr/>
      <dgm:t>
        <a:bodyPr/>
        <a:lstStyle/>
        <a:p>
          <a:endParaRPr lang="ru-RU"/>
        </a:p>
      </dgm:t>
    </dgm:pt>
    <dgm:pt modelId="{C9609950-E9B6-4669-A69A-B5AA9D8BF82E}" type="pres">
      <dgm:prSet presAssocID="{15EF10AF-0C44-4E70-83C8-8D95ED228265}" presName="txTwo" presStyleLbl="node2" presStyleIdx="0" presStyleCnt="3" custScaleX="84656" custScaleY="80404" custLinFactNeighborX="1035" custLinFactNeighborY="-9249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A114F78B-598B-47B6-B945-BE404C4A9384}" type="pres">
      <dgm:prSet presAssocID="{15EF10AF-0C44-4E70-83C8-8D95ED228265}" presName="horzTwo" presStyleCnt="0"/>
      <dgm:spPr/>
      <dgm:t>
        <a:bodyPr/>
        <a:lstStyle/>
        <a:p>
          <a:endParaRPr lang="ru-RU"/>
        </a:p>
      </dgm:t>
    </dgm:pt>
    <dgm:pt modelId="{A9D6E5AD-DBBE-4C2B-9934-E236C0C951F5}" type="pres">
      <dgm:prSet presAssocID="{7AEC1B94-7B2C-4975-A199-EF24B3465FB0}" presName="sibSpaceTwo" presStyleCnt="0"/>
      <dgm:spPr/>
      <dgm:t>
        <a:bodyPr/>
        <a:lstStyle/>
        <a:p>
          <a:endParaRPr lang="ru-RU"/>
        </a:p>
      </dgm:t>
    </dgm:pt>
    <dgm:pt modelId="{311E4AF2-D41F-452D-9235-C46BB493A4C9}" type="pres">
      <dgm:prSet presAssocID="{81130DD8-E324-4112-8758-9B702CB2F6F1}" presName="vertTwo" presStyleCnt="0"/>
      <dgm:spPr/>
      <dgm:t>
        <a:bodyPr/>
        <a:lstStyle/>
        <a:p>
          <a:endParaRPr lang="ru-RU"/>
        </a:p>
      </dgm:t>
    </dgm:pt>
    <dgm:pt modelId="{6BB48544-B09A-4FC2-8951-52497A4406B1}" type="pres">
      <dgm:prSet presAssocID="{81130DD8-E324-4112-8758-9B702CB2F6F1}" presName="txTwo" presStyleLbl="node2" presStyleIdx="1" presStyleCnt="3" custScaleX="102253" custScaleY="76186" custLinFactNeighborX="182" custLinFactNeighborY="-9249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494CC138-BA59-41A6-B6C3-8B52A2FA30BA}" type="pres">
      <dgm:prSet presAssocID="{81130DD8-E324-4112-8758-9B702CB2F6F1}" presName="horzTwo" presStyleCnt="0"/>
      <dgm:spPr/>
      <dgm:t>
        <a:bodyPr/>
        <a:lstStyle/>
        <a:p>
          <a:endParaRPr lang="ru-RU"/>
        </a:p>
      </dgm:t>
    </dgm:pt>
    <dgm:pt modelId="{01A5B27A-0870-4BFF-A129-648E20D86CBB}" type="pres">
      <dgm:prSet presAssocID="{1676BB4B-5477-4176-92D5-182CDFF9AACA}" presName="sibSpaceTwo" presStyleCnt="0"/>
      <dgm:spPr/>
      <dgm:t>
        <a:bodyPr/>
        <a:lstStyle/>
        <a:p>
          <a:endParaRPr lang="ru-RU"/>
        </a:p>
      </dgm:t>
    </dgm:pt>
    <dgm:pt modelId="{A2DEDD81-AB0D-4742-9F49-8F28A5425FE9}" type="pres">
      <dgm:prSet presAssocID="{681E5742-B6E8-48F6-978D-7A8F405DB4DB}" presName="vertTwo" presStyleCnt="0"/>
      <dgm:spPr/>
      <dgm:t>
        <a:bodyPr/>
        <a:lstStyle/>
        <a:p>
          <a:endParaRPr lang="ru-RU"/>
        </a:p>
      </dgm:t>
    </dgm:pt>
    <dgm:pt modelId="{BF1398AE-6D72-4F9E-9EB3-EC3742019EC0}" type="pres">
      <dgm:prSet presAssocID="{681E5742-B6E8-48F6-978D-7A8F405DB4DB}" presName="txTwo" presStyleLbl="node2" presStyleIdx="2" presStyleCnt="3" custScaleX="86439" custScaleY="72875" custLinFactNeighborX="-4803" custLinFactNeighborY="-9249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B5DAF55B-463A-48FA-B1AC-9B1BCD29EE36}" type="pres">
      <dgm:prSet presAssocID="{681E5742-B6E8-48F6-978D-7A8F405DB4DB}" presName="horzTwo" presStyleCnt="0"/>
      <dgm:spPr/>
      <dgm:t>
        <a:bodyPr/>
        <a:lstStyle/>
        <a:p>
          <a:endParaRPr lang="ru-RU"/>
        </a:p>
      </dgm:t>
    </dgm:pt>
  </dgm:ptLst>
  <dgm:cxnLst>
    <dgm:cxn modelId="{381796E4-F48F-4069-AC62-62599410E494}" type="presOf" srcId="{C6006D83-A3EE-4142-8839-96E0F1774244}" destId="{06C3A965-944D-4B83-99BE-24812F060A26}" srcOrd="0" destOrd="0" presId="urn:microsoft.com/office/officeart/2005/8/layout/hierarchy4"/>
    <dgm:cxn modelId="{C3CC586A-5536-45F1-8FB3-9C98FE8C1C5D}" srcId="{C6006D83-A3EE-4142-8839-96E0F1774244}" destId="{681E5742-B6E8-48F6-978D-7A8F405DB4DB}" srcOrd="2" destOrd="0" parTransId="{8F05C2EE-4830-4BE1-AD3B-F79ACC53F3A4}" sibTransId="{6514AFAA-B903-432F-9D44-0C5DCFC932F0}"/>
    <dgm:cxn modelId="{72C76D26-71B4-46B9-AB86-56E492CB893D}" srcId="{C6006D83-A3EE-4142-8839-96E0F1774244}" destId="{81130DD8-E324-4112-8758-9B702CB2F6F1}" srcOrd="1" destOrd="0" parTransId="{38CD238F-0A48-42CA-8652-ED3DC9500FE8}" sibTransId="{1676BB4B-5477-4176-92D5-182CDFF9AACA}"/>
    <dgm:cxn modelId="{6F3B7D09-756E-4396-AFFD-77C8B86143B3}" srcId="{C6006D83-A3EE-4142-8839-96E0F1774244}" destId="{15EF10AF-0C44-4E70-83C8-8D95ED228265}" srcOrd="0" destOrd="0" parTransId="{FB3CC961-1AE2-485C-8BFA-54BFA11B68FA}" sibTransId="{7AEC1B94-7B2C-4975-A199-EF24B3465FB0}"/>
    <dgm:cxn modelId="{CDBDB15A-8EC0-429A-8E48-8108A296292A}" srcId="{221B4D40-D51F-4C1B-80D9-BE5D92EA10E2}" destId="{C6006D83-A3EE-4142-8839-96E0F1774244}" srcOrd="0" destOrd="0" parTransId="{870984D6-0520-4C2F-B22C-7252F748702C}" sibTransId="{E9BA171E-BA52-49DE-9CD9-E408C63BB478}"/>
    <dgm:cxn modelId="{529041B5-5C5B-4B47-8DAC-2FC0736E1591}" type="presOf" srcId="{15EF10AF-0C44-4E70-83C8-8D95ED228265}" destId="{C9609950-E9B6-4669-A69A-B5AA9D8BF82E}" srcOrd="0" destOrd="0" presId="urn:microsoft.com/office/officeart/2005/8/layout/hierarchy4"/>
    <dgm:cxn modelId="{10FA56B3-89A4-4981-BCA4-4E7C96108F1A}" type="presOf" srcId="{221B4D40-D51F-4C1B-80D9-BE5D92EA10E2}" destId="{7E762180-57E7-4FA9-A9D1-9D198B178A82}" srcOrd="0" destOrd="0" presId="urn:microsoft.com/office/officeart/2005/8/layout/hierarchy4"/>
    <dgm:cxn modelId="{60B1F667-F21B-4A84-8845-139A69B0AA52}" type="presOf" srcId="{81130DD8-E324-4112-8758-9B702CB2F6F1}" destId="{6BB48544-B09A-4FC2-8951-52497A4406B1}" srcOrd="0" destOrd="0" presId="urn:microsoft.com/office/officeart/2005/8/layout/hierarchy4"/>
    <dgm:cxn modelId="{3E7CF158-41ED-4B69-86CF-B9507468FD5C}" type="presOf" srcId="{681E5742-B6E8-48F6-978D-7A8F405DB4DB}" destId="{BF1398AE-6D72-4F9E-9EB3-EC3742019EC0}" srcOrd="0" destOrd="0" presId="urn:microsoft.com/office/officeart/2005/8/layout/hierarchy4"/>
    <dgm:cxn modelId="{084A9BB9-7813-44A9-BC50-340A280FE361}" type="presParOf" srcId="{7E762180-57E7-4FA9-A9D1-9D198B178A82}" destId="{05816EA9-3D81-4327-9947-F785D04C22A6}" srcOrd="0" destOrd="0" presId="urn:microsoft.com/office/officeart/2005/8/layout/hierarchy4"/>
    <dgm:cxn modelId="{F3E107F5-0C58-4A67-9B59-61452B34B3B8}" type="presParOf" srcId="{05816EA9-3D81-4327-9947-F785D04C22A6}" destId="{06C3A965-944D-4B83-99BE-24812F060A26}" srcOrd="0" destOrd="0" presId="urn:microsoft.com/office/officeart/2005/8/layout/hierarchy4"/>
    <dgm:cxn modelId="{E4631AA9-4CC8-4371-BEFE-A6CD4CF75A4F}" type="presParOf" srcId="{05816EA9-3D81-4327-9947-F785D04C22A6}" destId="{FD1A7077-6D51-4CDE-AD17-902495AF5307}" srcOrd="1" destOrd="0" presId="urn:microsoft.com/office/officeart/2005/8/layout/hierarchy4"/>
    <dgm:cxn modelId="{4DCB8DF1-AB21-4125-8853-17216C5A24D2}" type="presParOf" srcId="{05816EA9-3D81-4327-9947-F785D04C22A6}" destId="{A7E091BD-1CD6-4C45-BFB6-2BBE6D8DC3FA}" srcOrd="2" destOrd="0" presId="urn:microsoft.com/office/officeart/2005/8/layout/hierarchy4"/>
    <dgm:cxn modelId="{0D622F19-77D6-406A-A145-B3D0B6FEA3F5}" type="presParOf" srcId="{A7E091BD-1CD6-4C45-BFB6-2BBE6D8DC3FA}" destId="{31BE7489-8664-447E-B0F8-33F12E878A87}" srcOrd="0" destOrd="0" presId="urn:microsoft.com/office/officeart/2005/8/layout/hierarchy4"/>
    <dgm:cxn modelId="{4C1F4AFC-CB20-42E2-AC52-F3D540227167}" type="presParOf" srcId="{31BE7489-8664-447E-B0F8-33F12E878A87}" destId="{C9609950-E9B6-4669-A69A-B5AA9D8BF82E}" srcOrd="0" destOrd="0" presId="urn:microsoft.com/office/officeart/2005/8/layout/hierarchy4"/>
    <dgm:cxn modelId="{45F1CDFA-9129-49F8-883E-D3760E2C53AB}" type="presParOf" srcId="{31BE7489-8664-447E-B0F8-33F12E878A87}" destId="{A114F78B-598B-47B6-B945-BE404C4A9384}" srcOrd="1" destOrd="0" presId="urn:microsoft.com/office/officeart/2005/8/layout/hierarchy4"/>
    <dgm:cxn modelId="{6E21352C-B63B-485F-9655-D286B8DF6895}" type="presParOf" srcId="{A7E091BD-1CD6-4C45-BFB6-2BBE6D8DC3FA}" destId="{A9D6E5AD-DBBE-4C2B-9934-E236C0C951F5}" srcOrd="1" destOrd="0" presId="urn:microsoft.com/office/officeart/2005/8/layout/hierarchy4"/>
    <dgm:cxn modelId="{6F0BDB1A-E1E2-4EF0-9294-567DFDF3C2B6}" type="presParOf" srcId="{A7E091BD-1CD6-4C45-BFB6-2BBE6D8DC3FA}" destId="{311E4AF2-D41F-452D-9235-C46BB493A4C9}" srcOrd="2" destOrd="0" presId="urn:microsoft.com/office/officeart/2005/8/layout/hierarchy4"/>
    <dgm:cxn modelId="{4A2F0957-B53C-4E78-9EAD-0CAE1EF34468}" type="presParOf" srcId="{311E4AF2-D41F-452D-9235-C46BB493A4C9}" destId="{6BB48544-B09A-4FC2-8951-52497A4406B1}" srcOrd="0" destOrd="0" presId="urn:microsoft.com/office/officeart/2005/8/layout/hierarchy4"/>
    <dgm:cxn modelId="{4DCADEF5-F5B3-4D6A-8AE3-51F20E01D20F}" type="presParOf" srcId="{311E4AF2-D41F-452D-9235-C46BB493A4C9}" destId="{494CC138-BA59-41A6-B6C3-8B52A2FA30BA}" srcOrd="1" destOrd="0" presId="urn:microsoft.com/office/officeart/2005/8/layout/hierarchy4"/>
    <dgm:cxn modelId="{F35D0F66-3C1E-48FE-95A5-64368910305A}" type="presParOf" srcId="{A7E091BD-1CD6-4C45-BFB6-2BBE6D8DC3FA}" destId="{01A5B27A-0870-4BFF-A129-648E20D86CBB}" srcOrd="3" destOrd="0" presId="urn:microsoft.com/office/officeart/2005/8/layout/hierarchy4"/>
    <dgm:cxn modelId="{F2C0F799-2F13-459D-ADFF-57BE10CE980F}" type="presParOf" srcId="{A7E091BD-1CD6-4C45-BFB6-2BBE6D8DC3FA}" destId="{A2DEDD81-AB0D-4742-9F49-8F28A5425FE9}" srcOrd="4" destOrd="0" presId="urn:microsoft.com/office/officeart/2005/8/layout/hierarchy4"/>
    <dgm:cxn modelId="{50D2D089-B48A-41CD-AB8D-9F24951D4B20}" type="presParOf" srcId="{A2DEDD81-AB0D-4742-9F49-8F28A5425FE9}" destId="{BF1398AE-6D72-4F9E-9EB3-EC3742019EC0}" srcOrd="0" destOrd="0" presId="urn:microsoft.com/office/officeart/2005/8/layout/hierarchy4"/>
    <dgm:cxn modelId="{45315287-345B-43E3-8905-CE6B761185D0}" type="presParOf" srcId="{A2DEDD81-AB0D-4742-9F49-8F28A5425FE9}" destId="{B5DAF55B-463A-48FA-B1AC-9B1BCD29EE3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B59854-DB60-4BED-9AED-9E611D8D7F1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2E589B-F4AC-4BFC-9395-432F1C6F72B2}">
      <dgm:prSet phldrT="[Text]"/>
      <dgm:spPr/>
      <dgm:t>
        <a:bodyPr/>
        <a:lstStyle/>
        <a:p>
          <a:r>
            <a:rPr lang="lv-LV" b="1" dirty="0" smtClean="0">
              <a:solidFill>
                <a:schemeClr val="bg1"/>
              </a:solidFill>
            </a:rPr>
            <a:t>2015-2016</a:t>
          </a:r>
          <a:endParaRPr lang="ru-RU" b="1" dirty="0">
            <a:solidFill>
              <a:schemeClr val="bg1"/>
            </a:solidFill>
          </a:endParaRPr>
        </a:p>
      </dgm:t>
    </dgm:pt>
    <dgm:pt modelId="{81FD4F1E-2D96-4852-858E-41807360A0E0}" type="parTrans" cxnId="{A3E2F63E-70F2-468F-9657-57EFA26E1503}">
      <dgm:prSet/>
      <dgm:spPr/>
      <dgm:t>
        <a:bodyPr/>
        <a:lstStyle/>
        <a:p>
          <a:endParaRPr lang="ru-RU"/>
        </a:p>
      </dgm:t>
    </dgm:pt>
    <dgm:pt modelId="{E3F924B1-B897-4E8F-9AA9-F9CB7072EFFD}" type="sibTrans" cxnId="{A3E2F63E-70F2-468F-9657-57EFA26E1503}">
      <dgm:prSet/>
      <dgm:spPr/>
      <dgm:t>
        <a:bodyPr/>
        <a:lstStyle/>
        <a:p>
          <a:endParaRPr lang="ru-RU"/>
        </a:p>
      </dgm:t>
    </dgm:pt>
    <dgm:pt modelId="{F509540B-1922-4B38-8306-52B1E44777F4}" type="pres">
      <dgm:prSet presAssocID="{14B59854-DB60-4BED-9AED-9E611D8D7F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C2E88-D30D-42AA-B1B0-91E6E9787B17}" type="pres">
      <dgm:prSet presAssocID="{14B59854-DB60-4BED-9AED-9E611D8D7F12}" presName="dummy" presStyleCnt="0"/>
      <dgm:spPr/>
    </dgm:pt>
    <dgm:pt modelId="{A273D849-3CDE-4046-92D4-244904DC3F74}" type="pres">
      <dgm:prSet presAssocID="{14B59854-DB60-4BED-9AED-9E611D8D7F12}" presName="linH" presStyleCnt="0"/>
      <dgm:spPr/>
    </dgm:pt>
    <dgm:pt modelId="{17B9A9E8-3E60-4DB1-96C9-26A1E384EEBB}" type="pres">
      <dgm:prSet presAssocID="{14B59854-DB60-4BED-9AED-9E611D8D7F12}" presName="padding1" presStyleCnt="0"/>
      <dgm:spPr/>
    </dgm:pt>
    <dgm:pt modelId="{0F7E2081-5C7C-4E60-B6F6-B7606D9C6BE9}" type="pres">
      <dgm:prSet presAssocID="{7B2E589B-F4AC-4BFC-9395-432F1C6F72B2}" presName="linV" presStyleCnt="0"/>
      <dgm:spPr/>
    </dgm:pt>
    <dgm:pt modelId="{EE649F41-479E-4291-8EC0-33BDCFAF0B79}" type="pres">
      <dgm:prSet presAssocID="{7B2E589B-F4AC-4BFC-9395-432F1C6F72B2}" presName="spVertical1" presStyleCnt="0"/>
      <dgm:spPr/>
    </dgm:pt>
    <dgm:pt modelId="{1948E069-4D22-434D-BC57-DAF61E83CD19}" type="pres">
      <dgm:prSet presAssocID="{7B2E589B-F4AC-4BFC-9395-432F1C6F72B2}" presName="parTx" presStyleLbl="revTx" presStyleIdx="0" presStyleCnt="1" custLinFactNeighborX="-25246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C821D-EC04-44E5-8606-A7933B8BCABE}" type="pres">
      <dgm:prSet presAssocID="{7B2E589B-F4AC-4BFC-9395-432F1C6F72B2}" presName="spVertical2" presStyleCnt="0"/>
      <dgm:spPr/>
    </dgm:pt>
    <dgm:pt modelId="{FF174BFC-9EDB-4675-A8A5-4EFE308A81DC}" type="pres">
      <dgm:prSet presAssocID="{7B2E589B-F4AC-4BFC-9395-432F1C6F72B2}" presName="spVertical3" presStyleCnt="0"/>
      <dgm:spPr/>
    </dgm:pt>
    <dgm:pt modelId="{14F4DAA0-A78B-4B86-A6E0-BB5F9C6850B5}" type="pres">
      <dgm:prSet presAssocID="{14B59854-DB60-4BED-9AED-9E611D8D7F12}" presName="padding2" presStyleCnt="0"/>
      <dgm:spPr/>
    </dgm:pt>
    <dgm:pt modelId="{5D222144-993A-46F2-8902-7C1EA338C671}" type="pres">
      <dgm:prSet presAssocID="{14B59854-DB60-4BED-9AED-9E611D8D7F12}" presName="negArrow" presStyleCnt="0"/>
      <dgm:spPr/>
    </dgm:pt>
    <dgm:pt modelId="{184C13C0-CE92-48E8-BE96-2ABB9FDE326C}" type="pres">
      <dgm:prSet presAssocID="{14B59854-DB60-4BED-9AED-9E611D8D7F12}" presName="backgroundArrow" presStyleLbl="node1" presStyleIdx="0" presStyleCnt="1"/>
      <dgm:spPr/>
    </dgm:pt>
  </dgm:ptLst>
  <dgm:cxnLst>
    <dgm:cxn modelId="{85F81296-2CC5-4541-9EB1-9F998764A5F8}" type="presOf" srcId="{7B2E589B-F4AC-4BFC-9395-432F1C6F72B2}" destId="{1948E069-4D22-434D-BC57-DAF61E83CD19}" srcOrd="0" destOrd="0" presId="urn:microsoft.com/office/officeart/2005/8/layout/hProcess3"/>
    <dgm:cxn modelId="{25DA35B8-82BE-4A84-853F-903DD82EF09E}" type="presOf" srcId="{14B59854-DB60-4BED-9AED-9E611D8D7F12}" destId="{F509540B-1922-4B38-8306-52B1E44777F4}" srcOrd="0" destOrd="0" presId="urn:microsoft.com/office/officeart/2005/8/layout/hProcess3"/>
    <dgm:cxn modelId="{A3E2F63E-70F2-468F-9657-57EFA26E1503}" srcId="{14B59854-DB60-4BED-9AED-9E611D8D7F12}" destId="{7B2E589B-F4AC-4BFC-9395-432F1C6F72B2}" srcOrd="0" destOrd="0" parTransId="{81FD4F1E-2D96-4852-858E-41807360A0E0}" sibTransId="{E3F924B1-B897-4E8F-9AA9-F9CB7072EFFD}"/>
    <dgm:cxn modelId="{E8959DD6-4755-4F51-9E99-1C486D05ED68}" type="presParOf" srcId="{F509540B-1922-4B38-8306-52B1E44777F4}" destId="{92AC2E88-D30D-42AA-B1B0-91E6E9787B17}" srcOrd="0" destOrd="0" presId="urn:microsoft.com/office/officeart/2005/8/layout/hProcess3"/>
    <dgm:cxn modelId="{21B4278F-100B-451B-BE49-4D64B388CD6B}" type="presParOf" srcId="{F509540B-1922-4B38-8306-52B1E44777F4}" destId="{A273D849-3CDE-4046-92D4-244904DC3F74}" srcOrd="1" destOrd="0" presId="urn:microsoft.com/office/officeart/2005/8/layout/hProcess3"/>
    <dgm:cxn modelId="{A9BFA563-F60D-4963-9E44-7048B6CC5CF8}" type="presParOf" srcId="{A273D849-3CDE-4046-92D4-244904DC3F74}" destId="{17B9A9E8-3E60-4DB1-96C9-26A1E384EEBB}" srcOrd="0" destOrd="0" presId="urn:microsoft.com/office/officeart/2005/8/layout/hProcess3"/>
    <dgm:cxn modelId="{2FEDB560-049A-437E-B760-09F3F8131861}" type="presParOf" srcId="{A273D849-3CDE-4046-92D4-244904DC3F74}" destId="{0F7E2081-5C7C-4E60-B6F6-B7606D9C6BE9}" srcOrd="1" destOrd="0" presId="urn:microsoft.com/office/officeart/2005/8/layout/hProcess3"/>
    <dgm:cxn modelId="{85648974-EECF-47E1-A76F-2D914D8B6EF3}" type="presParOf" srcId="{0F7E2081-5C7C-4E60-B6F6-B7606D9C6BE9}" destId="{EE649F41-479E-4291-8EC0-33BDCFAF0B79}" srcOrd="0" destOrd="0" presId="urn:microsoft.com/office/officeart/2005/8/layout/hProcess3"/>
    <dgm:cxn modelId="{635B2C38-E134-4597-8E21-C148ED5497C7}" type="presParOf" srcId="{0F7E2081-5C7C-4E60-B6F6-B7606D9C6BE9}" destId="{1948E069-4D22-434D-BC57-DAF61E83CD19}" srcOrd="1" destOrd="0" presId="urn:microsoft.com/office/officeart/2005/8/layout/hProcess3"/>
    <dgm:cxn modelId="{376F31DD-039D-408B-8289-7650EFC601E7}" type="presParOf" srcId="{0F7E2081-5C7C-4E60-B6F6-B7606D9C6BE9}" destId="{AF9C821D-EC04-44E5-8606-A7933B8BCABE}" srcOrd="2" destOrd="0" presId="urn:microsoft.com/office/officeart/2005/8/layout/hProcess3"/>
    <dgm:cxn modelId="{E75B7878-4E15-4543-A2FC-EFA87E23B541}" type="presParOf" srcId="{0F7E2081-5C7C-4E60-B6F6-B7606D9C6BE9}" destId="{FF174BFC-9EDB-4675-A8A5-4EFE308A81DC}" srcOrd="3" destOrd="0" presId="urn:microsoft.com/office/officeart/2005/8/layout/hProcess3"/>
    <dgm:cxn modelId="{E8DB3C86-8789-49D0-9AF7-06938D4B2C4A}" type="presParOf" srcId="{A273D849-3CDE-4046-92D4-244904DC3F74}" destId="{14F4DAA0-A78B-4B86-A6E0-BB5F9C6850B5}" srcOrd="2" destOrd="0" presId="urn:microsoft.com/office/officeart/2005/8/layout/hProcess3"/>
    <dgm:cxn modelId="{F21D2FF1-0488-4D3F-815F-51AC4F685B9C}" type="presParOf" srcId="{A273D849-3CDE-4046-92D4-244904DC3F74}" destId="{5D222144-993A-46F2-8902-7C1EA338C671}" srcOrd="3" destOrd="0" presId="urn:microsoft.com/office/officeart/2005/8/layout/hProcess3"/>
    <dgm:cxn modelId="{A414B9E6-7366-4430-8B60-D2F7F87FAF4C}" type="presParOf" srcId="{A273D849-3CDE-4046-92D4-244904DC3F74}" destId="{184C13C0-CE92-48E8-BE96-2ABB9FDE326C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B59854-DB60-4BED-9AED-9E611D8D7F1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2E589B-F4AC-4BFC-9395-432F1C6F72B2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81FD4F1E-2D96-4852-858E-41807360A0E0}" type="parTrans" cxnId="{A3E2F63E-70F2-468F-9657-57EFA26E1503}">
      <dgm:prSet/>
      <dgm:spPr/>
      <dgm:t>
        <a:bodyPr/>
        <a:lstStyle/>
        <a:p>
          <a:endParaRPr lang="ru-RU"/>
        </a:p>
      </dgm:t>
    </dgm:pt>
    <dgm:pt modelId="{E3F924B1-B897-4E8F-9AA9-F9CB7072EFFD}" type="sibTrans" cxnId="{A3E2F63E-70F2-468F-9657-57EFA26E1503}">
      <dgm:prSet/>
      <dgm:spPr/>
      <dgm:t>
        <a:bodyPr/>
        <a:lstStyle/>
        <a:p>
          <a:endParaRPr lang="ru-RU"/>
        </a:p>
      </dgm:t>
    </dgm:pt>
    <dgm:pt modelId="{8DF836FD-1318-414C-8A67-3C35301E3575}">
      <dgm:prSet phldrT="[Text]"/>
      <dgm:spPr/>
      <dgm:t>
        <a:bodyPr/>
        <a:lstStyle/>
        <a:p>
          <a:r>
            <a:rPr lang="lv-LV" b="1" dirty="0" smtClean="0">
              <a:solidFill>
                <a:schemeClr val="bg1"/>
              </a:solidFill>
            </a:rPr>
            <a:t>2015-2016</a:t>
          </a:r>
          <a:endParaRPr lang="ru-RU" b="1" dirty="0">
            <a:solidFill>
              <a:schemeClr val="bg1"/>
            </a:solidFill>
          </a:endParaRPr>
        </a:p>
      </dgm:t>
    </dgm:pt>
    <dgm:pt modelId="{45745247-EF00-4992-AB60-02AFF46B7B5D}" type="parTrans" cxnId="{50E5DFD5-3531-42D9-A52B-4106048AB9D9}">
      <dgm:prSet/>
      <dgm:spPr/>
      <dgm:t>
        <a:bodyPr/>
        <a:lstStyle/>
        <a:p>
          <a:endParaRPr lang="ru-RU"/>
        </a:p>
      </dgm:t>
    </dgm:pt>
    <dgm:pt modelId="{9434163D-4C17-4E05-AC67-6AE7A9F561B7}" type="sibTrans" cxnId="{50E5DFD5-3531-42D9-A52B-4106048AB9D9}">
      <dgm:prSet/>
      <dgm:spPr/>
      <dgm:t>
        <a:bodyPr/>
        <a:lstStyle/>
        <a:p>
          <a:endParaRPr lang="ru-RU"/>
        </a:p>
      </dgm:t>
    </dgm:pt>
    <dgm:pt modelId="{F509540B-1922-4B38-8306-52B1E44777F4}" type="pres">
      <dgm:prSet presAssocID="{14B59854-DB60-4BED-9AED-9E611D8D7F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C2E88-D30D-42AA-B1B0-91E6E9787B17}" type="pres">
      <dgm:prSet presAssocID="{14B59854-DB60-4BED-9AED-9E611D8D7F12}" presName="dummy" presStyleCnt="0"/>
      <dgm:spPr/>
    </dgm:pt>
    <dgm:pt modelId="{A273D849-3CDE-4046-92D4-244904DC3F74}" type="pres">
      <dgm:prSet presAssocID="{14B59854-DB60-4BED-9AED-9E611D8D7F12}" presName="linH" presStyleCnt="0"/>
      <dgm:spPr/>
    </dgm:pt>
    <dgm:pt modelId="{17B9A9E8-3E60-4DB1-96C9-26A1E384EEBB}" type="pres">
      <dgm:prSet presAssocID="{14B59854-DB60-4BED-9AED-9E611D8D7F12}" presName="padding1" presStyleCnt="0"/>
      <dgm:spPr/>
    </dgm:pt>
    <dgm:pt modelId="{0F7E2081-5C7C-4E60-B6F6-B7606D9C6BE9}" type="pres">
      <dgm:prSet presAssocID="{7B2E589B-F4AC-4BFC-9395-432F1C6F72B2}" presName="linV" presStyleCnt="0"/>
      <dgm:spPr/>
    </dgm:pt>
    <dgm:pt modelId="{EE649F41-479E-4291-8EC0-33BDCFAF0B79}" type="pres">
      <dgm:prSet presAssocID="{7B2E589B-F4AC-4BFC-9395-432F1C6F72B2}" presName="spVertical1" presStyleCnt="0"/>
      <dgm:spPr/>
    </dgm:pt>
    <dgm:pt modelId="{1948E069-4D22-434D-BC57-DAF61E83CD19}" type="pres">
      <dgm:prSet presAssocID="{7B2E589B-F4AC-4BFC-9395-432F1C6F72B2}" presName="parTx" presStyleLbl="revTx" presStyleIdx="0" presStyleCnt="2" custLinFactNeighborX="-25246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C821D-EC04-44E5-8606-A7933B8BCABE}" type="pres">
      <dgm:prSet presAssocID="{7B2E589B-F4AC-4BFC-9395-432F1C6F72B2}" presName="spVertical2" presStyleCnt="0"/>
      <dgm:spPr/>
    </dgm:pt>
    <dgm:pt modelId="{FF174BFC-9EDB-4675-A8A5-4EFE308A81DC}" type="pres">
      <dgm:prSet presAssocID="{7B2E589B-F4AC-4BFC-9395-432F1C6F72B2}" presName="spVertical3" presStyleCnt="0"/>
      <dgm:spPr/>
    </dgm:pt>
    <dgm:pt modelId="{006EC044-E29B-49EC-8943-B33CE7C410B5}" type="pres">
      <dgm:prSet presAssocID="{E3F924B1-B897-4E8F-9AA9-F9CB7072EFFD}" presName="space" presStyleCnt="0"/>
      <dgm:spPr/>
    </dgm:pt>
    <dgm:pt modelId="{F96395B4-4DDB-4D9B-A1FF-6F60BF71AEA8}" type="pres">
      <dgm:prSet presAssocID="{8DF836FD-1318-414C-8A67-3C35301E3575}" presName="linV" presStyleCnt="0"/>
      <dgm:spPr/>
    </dgm:pt>
    <dgm:pt modelId="{D71D97A4-D958-42C9-94EA-D16F057512D4}" type="pres">
      <dgm:prSet presAssocID="{8DF836FD-1318-414C-8A67-3C35301E3575}" presName="spVertical1" presStyleCnt="0"/>
      <dgm:spPr/>
    </dgm:pt>
    <dgm:pt modelId="{DFBDF0FE-29E3-4AE7-A92C-4FAC493AE631}" type="pres">
      <dgm:prSet presAssocID="{8DF836FD-1318-414C-8A67-3C35301E3575}" presName="parTx" presStyleLbl="revTx" presStyleIdx="1" presStyleCnt="2" custLinFactNeighborX="-33871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B9FE9-47F2-485A-ABD8-373C7EF3AC5A}" type="pres">
      <dgm:prSet presAssocID="{8DF836FD-1318-414C-8A67-3C35301E3575}" presName="spVertical2" presStyleCnt="0"/>
      <dgm:spPr/>
    </dgm:pt>
    <dgm:pt modelId="{FA3EA8F6-CD73-4231-971A-B3D6EA4BC7CE}" type="pres">
      <dgm:prSet presAssocID="{8DF836FD-1318-414C-8A67-3C35301E3575}" presName="spVertical3" presStyleCnt="0"/>
      <dgm:spPr/>
    </dgm:pt>
    <dgm:pt modelId="{14F4DAA0-A78B-4B86-A6E0-BB5F9C6850B5}" type="pres">
      <dgm:prSet presAssocID="{14B59854-DB60-4BED-9AED-9E611D8D7F12}" presName="padding2" presStyleCnt="0"/>
      <dgm:spPr/>
    </dgm:pt>
    <dgm:pt modelId="{5D222144-993A-46F2-8902-7C1EA338C671}" type="pres">
      <dgm:prSet presAssocID="{14B59854-DB60-4BED-9AED-9E611D8D7F12}" presName="negArrow" presStyleCnt="0"/>
      <dgm:spPr/>
    </dgm:pt>
    <dgm:pt modelId="{184C13C0-CE92-48E8-BE96-2ABB9FDE326C}" type="pres">
      <dgm:prSet presAssocID="{14B59854-DB60-4BED-9AED-9E611D8D7F12}" presName="backgroundArrow" presStyleLbl="node1" presStyleIdx="0" presStyleCnt="1"/>
      <dgm:spPr/>
    </dgm:pt>
  </dgm:ptLst>
  <dgm:cxnLst>
    <dgm:cxn modelId="{EA3FFE27-6FB1-4CE0-A863-999C20BE643B}" type="presOf" srcId="{7B2E589B-F4AC-4BFC-9395-432F1C6F72B2}" destId="{1948E069-4D22-434D-BC57-DAF61E83CD19}" srcOrd="0" destOrd="0" presId="urn:microsoft.com/office/officeart/2005/8/layout/hProcess3"/>
    <dgm:cxn modelId="{59E88CC8-C012-4B91-A34C-31B8211C4242}" type="presOf" srcId="{8DF836FD-1318-414C-8A67-3C35301E3575}" destId="{DFBDF0FE-29E3-4AE7-A92C-4FAC493AE631}" srcOrd="0" destOrd="0" presId="urn:microsoft.com/office/officeart/2005/8/layout/hProcess3"/>
    <dgm:cxn modelId="{CD7AC932-6B7A-4A9A-8715-066401522585}" type="presOf" srcId="{14B59854-DB60-4BED-9AED-9E611D8D7F12}" destId="{F509540B-1922-4B38-8306-52B1E44777F4}" srcOrd="0" destOrd="0" presId="urn:microsoft.com/office/officeart/2005/8/layout/hProcess3"/>
    <dgm:cxn modelId="{50E5DFD5-3531-42D9-A52B-4106048AB9D9}" srcId="{14B59854-DB60-4BED-9AED-9E611D8D7F12}" destId="{8DF836FD-1318-414C-8A67-3C35301E3575}" srcOrd="1" destOrd="0" parTransId="{45745247-EF00-4992-AB60-02AFF46B7B5D}" sibTransId="{9434163D-4C17-4E05-AC67-6AE7A9F561B7}"/>
    <dgm:cxn modelId="{A3E2F63E-70F2-468F-9657-57EFA26E1503}" srcId="{14B59854-DB60-4BED-9AED-9E611D8D7F12}" destId="{7B2E589B-F4AC-4BFC-9395-432F1C6F72B2}" srcOrd="0" destOrd="0" parTransId="{81FD4F1E-2D96-4852-858E-41807360A0E0}" sibTransId="{E3F924B1-B897-4E8F-9AA9-F9CB7072EFFD}"/>
    <dgm:cxn modelId="{B3A86956-D637-4D28-8B4E-54A56E75C679}" type="presParOf" srcId="{F509540B-1922-4B38-8306-52B1E44777F4}" destId="{92AC2E88-D30D-42AA-B1B0-91E6E9787B17}" srcOrd="0" destOrd="0" presId="urn:microsoft.com/office/officeart/2005/8/layout/hProcess3"/>
    <dgm:cxn modelId="{1D59338F-5C0C-402B-A73B-24C473B6CCC7}" type="presParOf" srcId="{F509540B-1922-4B38-8306-52B1E44777F4}" destId="{A273D849-3CDE-4046-92D4-244904DC3F74}" srcOrd="1" destOrd="0" presId="urn:microsoft.com/office/officeart/2005/8/layout/hProcess3"/>
    <dgm:cxn modelId="{8A9DB9B9-FED8-4BD3-BAC7-A538349827B7}" type="presParOf" srcId="{A273D849-3CDE-4046-92D4-244904DC3F74}" destId="{17B9A9E8-3E60-4DB1-96C9-26A1E384EEBB}" srcOrd="0" destOrd="0" presId="urn:microsoft.com/office/officeart/2005/8/layout/hProcess3"/>
    <dgm:cxn modelId="{15EEBB10-2C8D-4A55-89C7-34813FB686E1}" type="presParOf" srcId="{A273D849-3CDE-4046-92D4-244904DC3F74}" destId="{0F7E2081-5C7C-4E60-B6F6-B7606D9C6BE9}" srcOrd="1" destOrd="0" presId="urn:microsoft.com/office/officeart/2005/8/layout/hProcess3"/>
    <dgm:cxn modelId="{8619BE37-5A64-4E4C-A281-D631406B79D8}" type="presParOf" srcId="{0F7E2081-5C7C-4E60-B6F6-B7606D9C6BE9}" destId="{EE649F41-479E-4291-8EC0-33BDCFAF0B79}" srcOrd="0" destOrd="0" presId="urn:microsoft.com/office/officeart/2005/8/layout/hProcess3"/>
    <dgm:cxn modelId="{0B96AF0B-539E-45EA-8D67-937F858AA56B}" type="presParOf" srcId="{0F7E2081-5C7C-4E60-B6F6-B7606D9C6BE9}" destId="{1948E069-4D22-434D-BC57-DAF61E83CD19}" srcOrd="1" destOrd="0" presId="urn:microsoft.com/office/officeart/2005/8/layout/hProcess3"/>
    <dgm:cxn modelId="{D3266F4C-D79A-488B-B8D5-21C1F5925F16}" type="presParOf" srcId="{0F7E2081-5C7C-4E60-B6F6-B7606D9C6BE9}" destId="{AF9C821D-EC04-44E5-8606-A7933B8BCABE}" srcOrd="2" destOrd="0" presId="urn:microsoft.com/office/officeart/2005/8/layout/hProcess3"/>
    <dgm:cxn modelId="{8AEE67C1-A961-4058-86BD-65A7C4548996}" type="presParOf" srcId="{0F7E2081-5C7C-4E60-B6F6-B7606D9C6BE9}" destId="{FF174BFC-9EDB-4675-A8A5-4EFE308A81DC}" srcOrd="3" destOrd="0" presId="urn:microsoft.com/office/officeart/2005/8/layout/hProcess3"/>
    <dgm:cxn modelId="{19FC5C82-E04D-4C85-A32A-65FD57D06B26}" type="presParOf" srcId="{A273D849-3CDE-4046-92D4-244904DC3F74}" destId="{006EC044-E29B-49EC-8943-B33CE7C410B5}" srcOrd="2" destOrd="0" presId="urn:microsoft.com/office/officeart/2005/8/layout/hProcess3"/>
    <dgm:cxn modelId="{BC52124F-062D-4847-92FE-C6D60A27B3C6}" type="presParOf" srcId="{A273D849-3CDE-4046-92D4-244904DC3F74}" destId="{F96395B4-4DDB-4D9B-A1FF-6F60BF71AEA8}" srcOrd="3" destOrd="0" presId="urn:microsoft.com/office/officeart/2005/8/layout/hProcess3"/>
    <dgm:cxn modelId="{EFE16211-276A-4CE3-A01F-139AA4EF9BEB}" type="presParOf" srcId="{F96395B4-4DDB-4D9B-A1FF-6F60BF71AEA8}" destId="{D71D97A4-D958-42C9-94EA-D16F057512D4}" srcOrd="0" destOrd="0" presId="urn:microsoft.com/office/officeart/2005/8/layout/hProcess3"/>
    <dgm:cxn modelId="{3DAC385D-7D20-4C4B-85AB-2BF2E0625169}" type="presParOf" srcId="{F96395B4-4DDB-4D9B-A1FF-6F60BF71AEA8}" destId="{DFBDF0FE-29E3-4AE7-A92C-4FAC493AE631}" srcOrd="1" destOrd="0" presId="urn:microsoft.com/office/officeart/2005/8/layout/hProcess3"/>
    <dgm:cxn modelId="{39EA8AEF-6EFF-461F-8537-A2B46825F6BF}" type="presParOf" srcId="{F96395B4-4DDB-4D9B-A1FF-6F60BF71AEA8}" destId="{3F5B9FE9-47F2-485A-ABD8-373C7EF3AC5A}" srcOrd="2" destOrd="0" presId="urn:microsoft.com/office/officeart/2005/8/layout/hProcess3"/>
    <dgm:cxn modelId="{1EE7748F-0DB7-4B92-BE16-3EEBE9A06EF1}" type="presParOf" srcId="{F96395B4-4DDB-4D9B-A1FF-6F60BF71AEA8}" destId="{FA3EA8F6-CD73-4231-971A-B3D6EA4BC7CE}" srcOrd="3" destOrd="0" presId="urn:microsoft.com/office/officeart/2005/8/layout/hProcess3"/>
    <dgm:cxn modelId="{A3F0D0FD-3CF9-456E-8D5A-8342F10F49CF}" type="presParOf" srcId="{A273D849-3CDE-4046-92D4-244904DC3F74}" destId="{14F4DAA0-A78B-4B86-A6E0-BB5F9C6850B5}" srcOrd="4" destOrd="0" presId="urn:microsoft.com/office/officeart/2005/8/layout/hProcess3"/>
    <dgm:cxn modelId="{994E591F-723B-4D05-8400-C738330006CD}" type="presParOf" srcId="{A273D849-3CDE-4046-92D4-244904DC3F74}" destId="{5D222144-993A-46F2-8902-7C1EA338C671}" srcOrd="5" destOrd="0" presId="urn:microsoft.com/office/officeart/2005/8/layout/hProcess3"/>
    <dgm:cxn modelId="{45981BC2-DFE8-4C48-9331-BF672CEAC384}" type="presParOf" srcId="{A273D849-3CDE-4046-92D4-244904DC3F74}" destId="{184C13C0-CE92-48E8-BE96-2ABB9FDE326C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B59854-DB60-4BED-9AED-9E611D8D7F1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2E589B-F4AC-4BFC-9395-432F1C6F72B2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81FD4F1E-2D96-4852-858E-41807360A0E0}" type="parTrans" cxnId="{A3E2F63E-70F2-468F-9657-57EFA26E1503}">
      <dgm:prSet/>
      <dgm:spPr/>
      <dgm:t>
        <a:bodyPr/>
        <a:lstStyle/>
        <a:p>
          <a:endParaRPr lang="ru-RU"/>
        </a:p>
      </dgm:t>
    </dgm:pt>
    <dgm:pt modelId="{E3F924B1-B897-4E8F-9AA9-F9CB7072EFFD}" type="sibTrans" cxnId="{A3E2F63E-70F2-468F-9657-57EFA26E1503}">
      <dgm:prSet/>
      <dgm:spPr/>
      <dgm:t>
        <a:bodyPr/>
        <a:lstStyle/>
        <a:p>
          <a:endParaRPr lang="ru-RU"/>
        </a:p>
      </dgm:t>
    </dgm:pt>
    <dgm:pt modelId="{8DF836FD-1318-414C-8A67-3C35301E3575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45745247-EF00-4992-AB60-02AFF46B7B5D}" type="parTrans" cxnId="{50E5DFD5-3531-42D9-A52B-4106048AB9D9}">
      <dgm:prSet/>
      <dgm:spPr/>
      <dgm:t>
        <a:bodyPr/>
        <a:lstStyle/>
        <a:p>
          <a:endParaRPr lang="ru-RU"/>
        </a:p>
      </dgm:t>
    </dgm:pt>
    <dgm:pt modelId="{9434163D-4C17-4E05-AC67-6AE7A9F561B7}" type="sibTrans" cxnId="{50E5DFD5-3531-42D9-A52B-4106048AB9D9}">
      <dgm:prSet/>
      <dgm:spPr/>
      <dgm:t>
        <a:bodyPr/>
        <a:lstStyle/>
        <a:p>
          <a:endParaRPr lang="ru-RU"/>
        </a:p>
      </dgm:t>
    </dgm:pt>
    <dgm:pt modelId="{BDDE4051-A7D6-40E8-A94E-F8F1FC88C22B}">
      <dgm:prSet phldrT="[Text]"/>
      <dgm:spPr/>
      <dgm:t>
        <a:bodyPr/>
        <a:lstStyle/>
        <a:p>
          <a:r>
            <a:rPr lang="lv-LV" b="1" dirty="0" smtClean="0">
              <a:solidFill>
                <a:schemeClr val="bg1"/>
              </a:solidFill>
            </a:rPr>
            <a:t>2015-2017</a:t>
          </a:r>
          <a:endParaRPr lang="ru-RU" b="1" dirty="0">
            <a:solidFill>
              <a:schemeClr val="bg1"/>
            </a:solidFill>
          </a:endParaRPr>
        </a:p>
      </dgm:t>
    </dgm:pt>
    <dgm:pt modelId="{640D9446-7E07-4B0B-BB50-7E61CF938364}" type="parTrans" cxnId="{7998938B-A1C8-4E6A-9F81-11920A1A4350}">
      <dgm:prSet/>
      <dgm:spPr/>
      <dgm:t>
        <a:bodyPr/>
        <a:lstStyle/>
        <a:p>
          <a:endParaRPr lang="ru-RU"/>
        </a:p>
      </dgm:t>
    </dgm:pt>
    <dgm:pt modelId="{5B22517A-6D85-4D3F-8728-8BF0BB32F59D}" type="sibTrans" cxnId="{7998938B-A1C8-4E6A-9F81-11920A1A4350}">
      <dgm:prSet/>
      <dgm:spPr/>
      <dgm:t>
        <a:bodyPr/>
        <a:lstStyle/>
        <a:p>
          <a:endParaRPr lang="ru-RU"/>
        </a:p>
      </dgm:t>
    </dgm:pt>
    <dgm:pt modelId="{F509540B-1922-4B38-8306-52B1E44777F4}" type="pres">
      <dgm:prSet presAssocID="{14B59854-DB60-4BED-9AED-9E611D8D7F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C2E88-D30D-42AA-B1B0-91E6E9787B17}" type="pres">
      <dgm:prSet presAssocID="{14B59854-DB60-4BED-9AED-9E611D8D7F12}" presName="dummy" presStyleCnt="0"/>
      <dgm:spPr/>
    </dgm:pt>
    <dgm:pt modelId="{A273D849-3CDE-4046-92D4-244904DC3F74}" type="pres">
      <dgm:prSet presAssocID="{14B59854-DB60-4BED-9AED-9E611D8D7F12}" presName="linH" presStyleCnt="0"/>
      <dgm:spPr/>
    </dgm:pt>
    <dgm:pt modelId="{17B9A9E8-3E60-4DB1-96C9-26A1E384EEBB}" type="pres">
      <dgm:prSet presAssocID="{14B59854-DB60-4BED-9AED-9E611D8D7F12}" presName="padding1" presStyleCnt="0"/>
      <dgm:spPr/>
    </dgm:pt>
    <dgm:pt modelId="{0F7E2081-5C7C-4E60-B6F6-B7606D9C6BE9}" type="pres">
      <dgm:prSet presAssocID="{7B2E589B-F4AC-4BFC-9395-432F1C6F72B2}" presName="linV" presStyleCnt="0"/>
      <dgm:spPr/>
    </dgm:pt>
    <dgm:pt modelId="{EE649F41-479E-4291-8EC0-33BDCFAF0B79}" type="pres">
      <dgm:prSet presAssocID="{7B2E589B-F4AC-4BFC-9395-432F1C6F72B2}" presName="spVertical1" presStyleCnt="0"/>
      <dgm:spPr/>
    </dgm:pt>
    <dgm:pt modelId="{1948E069-4D22-434D-BC57-DAF61E83CD19}" type="pres">
      <dgm:prSet presAssocID="{7B2E589B-F4AC-4BFC-9395-432F1C6F72B2}" presName="parTx" presStyleLbl="revTx" presStyleIdx="0" presStyleCnt="3" custLinFactNeighborX="-25246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C821D-EC04-44E5-8606-A7933B8BCABE}" type="pres">
      <dgm:prSet presAssocID="{7B2E589B-F4AC-4BFC-9395-432F1C6F72B2}" presName="spVertical2" presStyleCnt="0"/>
      <dgm:spPr/>
    </dgm:pt>
    <dgm:pt modelId="{FF174BFC-9EDB-4675-A8A5-4EFE308A81DC}" type="pres">
      <dgm:prSet presAssocID="{7B2E589B-F4AC-4BFC-9395-432F1C6F72B2}" presName="spVertical3" presStyleCnt="0"/>
      <dgm:spPr/>
    </dgm:pt>
    <dgm:pt modelId="{006EC044-E29B-49EC-8943-B33CE7C410B5}" type="pres">
      <dgm:prSet presAssocID="{E3F924B1-B897-4E8F-9AA9-F9CB7072EFFD}" presName="space" presStyleCnt="0"/>
      <dgm:spPr/>
    </dgm:pt>
    <dgm:pt modelId="{F96395B4-4DDB-4D9B-A1FF-6F60BF71AEA8}" type="pres">
      <dgm:prSet presAssocID="{8DF836FD-1318-414C-8A67-3C35301E3575}" presName="linV" presStyleCnt="0"/>
      <dgm:spPr/>
    </dgm:pt>
    <dgm:pt modelId="{D71D97A4-D958-42C9-94EA-D16F057512D4}" type="pres">
      <dgm:prSet presAssocID="{8DF836FD-1318-414C-8A67-3C35301E3575}" presName="spVertical1" presStyleCnt="0"/>
      <dgm:spPr/>
    </dgm:pt>
    <dgm:pt modelId="{DFBDF0FE-29E3-4AE7-A92C-4FAC493AE631}" type="pres">
      <dgm:prSet presAssocID="{8DF836FD-1318-414C-8A67-3C35301E3575}" presName="parTx" presStyleLbl="revTx" presStyleIdx="1" presStyleCnt="3" custLinFactNeighborX="-33871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B9FE9-47F2-485A-ABD8-373C7EF3AC5A}" type="pres">
      <dgm:prSet presAssocID="{8DF836FD-1318-414C-8A67-3C35301E3575}" presName="spVertical2" presStyleCnt="0"/>
      <dgm:spPr/>
    </dgm:pt>
    <dgm:pt modelId="{FA3EA8F6-CD73-4231-971A-B3D6EA4BC7CE}" type="pres">
      <dgm:prSet presAssocID="{8DF836FD-1318-414C-8A67-3C35301E3575}" presName="spVertical3" presStyleCnt="0"/>
      <dgm:spPr/>
    </dgm:pt>
    <dgm:pt modelId="{59B054F8-811D-4E55-B682-6C5B1CBD8DD8}" type="pres">
      <dgm:prSet presAssocID="{9434163D-4C17-4E05-AC67-6AE7A9F561B7}" presName="space" presStyleCnt="0"/>
      <dgm:spPr/>
    </dgm:pt>
    <dgm:pt modelId="{F13E06E7-3C2C-4BC3-9849-FF4B34296862}" type="pres">
      <dgm:prSet presAssocID="{BDDE4051-A7D6-40E8-A94E-F8F1FC88C22B}" presName="linV" presStyleCnt="0"/>
      <dgm:spPr/>
    </dgm:pt>
    <dgm:pt modelId="{9F722FF9-4EBD-454E-88A4-2974729DC890}" type="pres">
      <dgm:prSet presAssocID="{BDDE4051-A7D6-40E8-A94E-F8F1FC88C22B}" presName="spVertical1" presStyleCnt="0"/>
      <dgm:spPr/>
    </dgm:pt>
    <dgm:pt modelId="{E2809E74-4EE2-4A26-97D1-E843F89B2AF5}" type="pres">
      <dgm:prSet presAssocID="{BDDE4051-A7D6-40E8-A94E-F8F1FC88C22B}" presName="parTx" presStyleLbl="revTx" presStyleIdx="2" presStyleCnt="3" custLinFactNeighborX="-33760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F141F-97BD-451E-9810-8407B818FFB4}" type="pres">
      <dgm:prSet presAssocID="{BDDE4051-A7D6-40E8-A94E-F8F1FC88C22B}" presName="spVertical2" presStyleCnt="0"/>
      <dgm:spPr/>
    </dgm:pt>
    <dgm:pt modelId="{D0697F08-7C18-48FD-A88F-C36A96AEDFF7}" type="pres">
      <dgm:prSet presAssocID="{BDDE4051-A7D6-40E8-A94E-F8F1FC88C22B}" presName="spVertical3" presStyleCnt="0"/>
      <dgm:spPr/>
    </dgm:pt>
    <dgm:pt modelId="{14F4DAA0-A78B-4B86-A6E0-BB5F9C6850B5}" type="pres">
      <dgm:prSet presAssocID="{14B59854-DB60-4BED-9AED-9E611D8D7F12}" presName="padding2" presStyleCnt="0"/>
      <dgm:spPr/>
    </dgm:pt>
    <dgm:pt modelId="{5D222144-993A-46F2-8902-7C1EA338C671}" type="pres">
      <dgm:prSet presAssocID="{14B59854-DB60-4BED-9AED-9E611D8D7F12}" presName="negArrow" presStyleCnt="0"/>
      <dgm:spPr/>
    </dgm:pt>
    <dgm:pt modelId="{184C13C0-CE92-48E8-BE96-2ABB9FDE326C}" type="pres">
      <dgm:prSet presAssocID="{14B59854-DB60-4BED-9AED-9E611D8D7F12}" presName="backgroundArrow" presStyleLbl="node1" presStyleIdx="0" presStyleCnt="1"/>
      <dgm:spPr/>
    </dgm:pt>
  </dgm:ptLst>
  <dgm:cxnLst>
    <dgm:cxn modelId="{50E5DFD5-3531-42D9-A52B-4106048AB9D9}" srcId="{14B59854-DB60-4BED-9AED-9E611D8D7F12}" destId="{8DF836FD-1318-414C-8A67-3C35301E3575}" srcOrd="1" destOrd="0" parTransId="{45745247-EF00-4992-AB60-02AFF46B7B5D}" sibTransId="{9434163D-4C17-4E05-AC67-6AE7A9F561B7}"/>
    <dgm:cxn modelId="{7998938B-A1C8-4E6A-9F81-11920A1A4350}" srcId="{14B59854-DB60-4BED-9AED-9E611D8D7F12}" destId="{BDDE4051-A7D6-40E8-A94E-F8F1FC88C22B}" srcOrd="2" destOrd="0" parTransId="{640D9446-7E07-4B0B-BB50-7E61CF938364}" sibTransId="{5B22517A-6D85-4D3F-8728-8BF0BB32F59D}"/>
    <dgm:cxn modelId="{9F96544D-AA03-458B-91F7-4CA777D2FED0}" type="presOf" srcId="{8DF836FD-1318-414C-8A67-3C35301E3575}" destId="{DFBDF0FE-29E3-4AE7-A92C-4FAC493AE631}" srcOrd="0" destOrd="0" presId="urn:microsoft.com/office/officeart/2005/8/layout/hProcess3"/>
    <dgm:cxn modelId="{505DD1C5-41F2-4DF5-9C35-98FDFAB921DF}" type="presOf" srcId="{14B59854-DB60-4BED-9AED-9E611D8D7F12}" destId="{F509540B-1922-4B38-8306-52B1E44777F4}" srcOrd="0" destOrd="0" presId="urn:microsoft.com/office/officeart/2005/8/layout/hProcess3"/>
    <dgm:cxn modelId="{A3E2F63E-70F2-468F-9657-57EFA26E1503}" srcId="{14B59854-DB60-4BED-9AED-9E611D8D7F12}" destId="{7B2E589B-F4AC-4BFC-9395-432F1C6F72B2}" srcOrd="0" destOrd="0" parTransId="{81FD4F1E-2D96-4852-858E-41807360A0E0}" sibTransId="{E3F924B1-B897-4E8F-9AA9-F9CB7072EFFD}"/>
    <dgm:cxn modelId="{01DD7F61-6ECA-4E34-A577-81D0CC565EE1}" type="presOf" srcId="{BDDE4051-A7D6-40E8-A94E-F8F1FC88C22B}" destId="{E2809E74-4EE2-4A26-97D1-E843F89B2AF5}" srcOrd="0" destOrd="0" presId="urn:microsoft.com/office/officeart/2005/8/layout/hProcess3"/>
    <dgm:cxn modelId="{5F14F68B-0787-433D-80BF-0D8310F09210}" type="presOf" srcId="{7B2E589B-F4AC-4BFC-9395-432F1C6F72B2}" destId="{1948E069-4D22-434D-BC57-DAF61E83CD19}" srcOrd="0" destOrd="0" presId="urn:microsoft.com/office/officeart/2005/8/layout/hProcess3"/>
    <dgm:cxn modelId="{704739C5-EEA5-4A7B-9EAB-2CB765B0DF9B}" type="presParOf" srcId="{F509540B-1922-4B38-8306-52B1E44777F4}" destId="{92AC2E88-D30D-42AA-B1B0-91E6E9787B17}" srcOrd="0" destOrd="0" presId="urn:microsoft.com/office/officeart/2005/8/layout/hProcess3"/>
    <dgm:cxn modelId="{A9BDF1D5-AD52-425E-A918-97338E845A5A}" type="presParOf" srcId="{F509540B-1922-4B38-8306-52B1E44777F4}" destId="{A273D849-3CDE-4046-92D4-244904DC3F74}" srcOrd="1" destOrd="0" presId="urn:microsoft.com/office/officeart/2005/8/layout/hProcess3"/>
    <dgm:cxn modelId="{814D7D9C-37E6-436F-8229-CDAD90606960}" type="presParOf" srcId="{A273D849-3CDE-4046-92D4-244904DC3F74}" destId="{17B9A9E8-3E60-4DB1-96C9-26A1E384EEBB}" srcOrd="0" destOrd="0" presId="urn:microsoft.com/office/officeart/2005/8/layout/hProcess3"/>
    <dgm:cxn modelId="{9A3A982C-D7EA-45FD-BE34-36DB7B2E3B77}" type="presParOf" srcId="{A273D849-3CDE-4046-92D4-244904DC3F74}" destId="{0F7E2081-5C7C-4E60-B6F6-B7606D9C6BE9}" srcOrd="1" destOrd="0" presId="urn:microsoft.com/office/officeart/2005/8/layout/hProcess3"/>
    <dgm:cxn modelId="{3F372C7C-365F-4434-98E6-A00573CDE93C}" type="presParOf" srcId="{0F7E2081-5C7C-4E60-B6F6-B7606D9C6BE9}" destId="{EE649F41-479E-4291-8EC0-33BDCFAF0B79}" srcOrd="0" destOrd="0" presId="urn:microsoft.com/office/officeart/2005/8/layout/hProcess3"/>
    <dgm:cxn modelId="{0943379F-33E1-4BBF-AF8E-994FAE66FBD1}" type="presParOf" srcId="{0F7E2081-5C7C-4E60-B6F6-B7606D9C6BE9}" destId="{1948E069-4D22-434D-BC57-DAF61E83CD19}" srcOrd="1" destOrd="0" presId="urn:microsoft.com/office/officeart/2005/8/layout/hProcess3"/>
    <dgm:cxn modelId="{FB70AE48-F5F9-4A24-9A2D-9831BBFBC4C9}" type="presParOf" srcId="{0F7E2081-5C7C-4E60-B6F6-B7606D9C6BE9}" destId="{AF9C821D-EC04-44E5-8606-A7933B8BCABE}" srcOrd="2" destOrd="0" presId="urn:microsoft.com/office/officeart/2005/8/layout/hProcess3"/>
    <dgm:cxn modelId="{ABC7090C-18F5-49C5-9689-E376BA747D01}" type="presParOf" srcId="{0F7E2081-5C7C-4E60-B6F6-B7606D9C6BE9}" destId="{FF174BFC-9EDB-4675-A8A5-4EFE308A81DC}" srcOrd="3" destOrd="0" presId="urn:microsoft.com/office/officeart/2005/8/layout/hProcess3"/>
    <dgm:cxn modelId="{B2962B66-443C-4F81-B8AE-60A19124C22A}" type="presParOf" srcId="{A273D849-3CDE-4046-92D4-244904DC3F74}" destId="{006EC044-E29B-49EC-8943-B33CE7C410B5}" srcOrd="2" destOrd="0" presId="urn:microsoft.com/office/officeart/2005/8/layout/hProcess3"/>
    <dgm:cxn modelId="{2FB45FE3-7A19-4D18-82C1-C67D40F731CD}" type="presParOf" srcId="{A273D849-3CDE-4046-92D4-244904DC3F74}" destId="{F96395B4-4DDB-4D9B-A1FF-6F60BF71AEA8}" srcOrd="3" destOrd="0" presId="urn:microsoft.com/office/officeart/2005/8/layout/hProcess3"/>
    <dgm:cxn modelId="{AC36C5B8-949E-4D1D-B1FE-5AD6CD56F4C5}" type="presParOf" srcId="{F96395B4-4DDB-4D9B-A1FF-6F60BF71AEA8}" destId="{D71D97A4-D958-42C9-94EA-D16F057512D4}" srcOrd="0" destOrd="0" presId="urn:microsoft.com/office/officeart/2005/8/layout/hProcess3"/>
    <dgm:cxn modelId="{CD094840-21F7-4454-932A-7CE10D1325A4}" type="presParOf" srcId="{F96395B4-4DDB-4D9B-A1FF-6F60BF71AEA8}" destId="{DFBDF0FE-29E3-4AE7-A92C-4FAC493AE631}" srcOrd="1" destOrd="0" presId="urn:microsoft.com/office/officeart/2005/8/layout/hProcess3"/>
    <dgm:cxn modelId="{59B7AA01-FB64-4D14-B8C5-F7357F695452}" type="presParOf" srcId="{F96395B4-4DDB-4D9B-A1FF-6F60BF71AEA8}" destId="{3F5B9FE9-47F2-485A-ABD8-373C7EF3AC5A}" srcOrd="2" destOrd="0" presId="urn:microsoft.com/office/officeart/2005/8/layout/hProcess3"/>
    <dgm:cxn modelId="{B20A781B-B7C2-4031-9835-8BC87BFBCB15}" type="presParOf" srcId="{F96395B4-4DDB-4D9B-A1FF-6F60BF71AEA8}" destId="{FA3EA8F6-CD73-4231-971A-B3D6EA4BC7CE}" srcOrd="3" destOrd="0" presId="urn:microsoft.com/office/officeart/2005/8/layout/hProcess3"/>
    <dgm:cxn modelId="{D0CC3CC9-4533-4CD3-A803-6BC542315074}" type="presParOf" srcId="{A273D849-3CDE-4046-92D4-244904DC3F74}" destId="{59B054F8-811D-4E55-B682-6C5B1CBD8DD8}" srcOrd="4" destOrd="0" presId="urn:microsoft.com/office/officeart/2005/8/layout/hProcess3"/>
    <dgm:cxn modelId="{40C2C001-968C-4A33-BC01-15412EF22918}" type="presParOf" srcId="{A273D849-3CDE-4046-92D4-244904DC3F74}" destId="{F13E06E7-3C2C-4BC3-9849-FF4B34296862}" srcOrd="5" destOrd="0" presId="urn:microsoft.com/office/officeart/2005/8/layout/hProcess3"/>
    <dgm:cxn modelId="{D10C48FE-F194-4548-B0D3-883D2A5A88AE}" type="presParOf" srcId="{F13E06E7-3C2C-4BC3-9849-FF4B34296862}" destId="{9F722FF9-4EBD-454E-88A4-2974729DC890}" srcOrd="0" destOrd="0" presId="urn:microsoft.com/office/officeart/2005/8/layout/hProcess3"/>
    <dgm:cxn modelId="{0A0849FF-D7FE-440C-A7F5-2A30DE6357DC}" type="presParOf" srcId="{F13E06E7-3C2C-4BC3-9849-FF4B34296862}" destId="{E2809E74-4EE2-4A26-97D1-E843F89B2AF5}" srcOrd="1" destOrd="0" presId="urn:microsoft.com/office/officeart/2005/8/layout/hProcess3"/>
    <dgm:cxn modelId="{5B5DE3E4-47D0-4A2A-B3B9-7E6173E8A735}" type="presParOf" srcId="{F13E06E7-3C2C-4BC3-9849-FF4B34296862}" destId="{05BF141F-97BD-451E-9810-8407B818FFB4}" srcOrd="2" destOrd="0" presId="urn:microsoft.com/office/officeart/2005/8/layout/hProcess3"/>
    <dgm:cxn modelId="{B074A1C7-3602-46F3-8E29-DD7924AA316B}" type="presParOf" srcId="{F13E06E7-3C2C-4BC3-9849-FF4B34296862}" destId="{D0697F08-7C18-48FD-A88F-C36A96AEDFF7}" srcOrd="3" destOrd="0" presId="urn:microsoft.com/office/officeart/2005/8/layout/hProcess3"/>
    <dgm:cxn modelId="{67B41331-992A-4D99-932C-A5620A81D35B}" type="presParOf" srcId="{A273D849-3CDE-4046-92D4-244904DC3F74}" destId="{14F4DAA0-A78B-4B86-A6E0-BB5F9C6850B5}" srcOrd="6" destOrd="0" presId="urn:microsoft.com/office/officeart/2005/8/layout/hProcess3"/>
    <dgm:cxn modelId="{95963380-F9F7-4130-9BB7-D471604ABBC7}" type="presParOf" srcId="{A273D849-3CDE-4046-92D4-244904DC3F74}" destId="{5D222144-993A-46F2-8902-7C1EA338C671}" srcOrd="7" destOrd="0" presId="urn:microsoft.com/office/officeart/2005/8/layout/hProcess3"/>
    <dgm:cxn modelId="{19904A90-71E2-46F4-B424-3BE36B4D0448}" type="presParOf" srcId="{A273D849-3CDE-4046-92D4-244904DC3F74}" destId="{184C13C0-CE92-48E8-BE96-2ABB9FDE326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B59854-DB60-4BED-9AED-9E611D8D7F1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2E589B-F4AC-4BFC-9395-432F1C6F72B2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81FD4F1E-2D96-4852-858E-41807360A0E0}" type="parTrans" cxnId="{A3E2F63E-70F2-468F-9657-57EFA26E1503}">
      <dgm:prSet/>
      <dgm:spPr/>
      <dgm:t>
        <a:bodyPr/>
        <a:lstStyle/>
        <a:p>
          <a:endParaRPr lang="ru-RU"/>
        </a:p>
      </dgm:t>
    </dgm:pt>
    <dgm:pt modelId="{E3F924B1-B897-4E8F-9AA9-F9CB7072EFFD}" type="sibTrans" cxnId="{A3E2F63E-70F2-468F-9657-57EFA26E1503}">
      <dgm:prSet/>
      <dgm:spPr/>
      <dgm:t>
        <a:bodyPr/>
        <a:lstStyle/>
        <a:p>
          <a:endParaRPr lang="ru-RU"/>
        </a:p>
      </dgm:t>
    </dgm:pt>
    <dgm:pt modelId="{8DF836FD-1318-414C-8A67-3C35301E3575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45745247-EF00-4992-AB60-02AFF46B7B5D}" type="parTrans" cxnId="{50E5DFD5-3531-42D9-A52B-4106048AB9D9}">
      <dgm:prSet/>
      <dgm:spPr/>
      <dgm:t>
        <a:bodyPr/>
        <a:lstStyle/>
        <a:p>
          <a:endParaRPr lang="ru-RU"/>
        </a:p>
      </dgm:t>
    </dgm:pt>
    <dgm:pt modelId="{9434163D-4C17-4E05-AC67-6AE7A9F561B7}" type="sibTrans" cxnId="{50E5DFD5-3531-42D9-A52B-4106048AB9D9}">
      <dgm:prSet/>
      <dgm:spPr/>
      <dgm:t>
        <a:bodyPr/>
        <a:lstStyle/>
        <a:p>
          <a:endParaRPr lang="ru-RU"/>
        </a:p>
      </dgm:t>
    </dgm:pt>
    <dgm:pt modelId="{BDDE4051-A7D6-40E8-A94E-F8F1FC88C22B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2015-2017</a:t>
          </a:r>
          <a:endParaRPr lang="ru-RU" b="0" dirty="0">
            <a:solidFill>
              <a:schemeClr val="tx1"/>
            </a:solidFill>
          </a:endParaRPr>
        </a:p>
      </dgm:t>
    </dgm:pt>
    <dgm:pt modelId="{640D9446-7E07-4B0B-BB50-7E61CF938364}" type="parTrans" cxnId="{7998938B-A1C8-4E6A-9F81-11920A1A4350}">
      <dgm:prSet/>
      <dgm:spPr/>
      <dgm:t>
        <a:bodyPr/>
        <a:lstStyle/>
        <a:p>
          <a:endParaRPr lang="ru-RU"/>
        </a:p>
      </dgm:t>
    </dgm:pt>
    <dgm:pt modelId="{5B22517A-6D85-4D3F-8728-8BF0BB32F59D}" type="sibTrans" cxnId="{7998938B-A1C8-4E6A-9F81-11920A1A4350}">
      <dgm:prSet/>
      <dgm:spPr/>
      <dgm:t>
        <a:bodyPr/>
        <a:lstStyle/>
        <a:p>
          <a:endParaRPr lang="ru-RU"/>
        </a:p>
      </dgm:t>
    </dgm:pt>
    <dgm:pt modelId="{D60BD1ED-0B3E-4D30-9DEE-791DA0E37521}">
      <dgm:prSet phldrT="[Text]"/>
      <dgm:spPr/>
      <dgm:t>
        <a:bodyPr/>
        <a:lstStyle/>
        <a:p>
          <a:r>
            <a:rPr lang="lv-LV" b="1" dirty="0" smtClean="0">
              <a:solidFill>
                <a:schemeClr val="bg1"/>
              </a:solidFill>
            </a:rPr>
            <a:t>2016-2017</a:t>
          </a:r>
          <a:endParaRPr lang="ru-RU" b="1" dirty="0">
            <a:solidFill>
              <a:schemeClr val="bg1"/>
            </a:solidFill>
          </a:endParaRPr>
        </a:p>
      </dgm:t>
    </dgm:pt>
    <dgm:pt modelId="{9D850F5D-FFEE-4C2C-970A-B242A107220D}" type="parTrans" cxnId="{FBD6F2FE-0BED-4CFF-BC7E-2914BE9FC0B6}">
      <dgm:prSet/>
      <dgm:spPr/>
      <dgm:t>
        <a:bodyPr/>
        <a:lstStyle/>
        <a:p>
          <a:endParaRPr lang="ru-RU"/>
        </a:p>
      </dgm:t>
    </dgm:pt>
    <dgm:pt modelId="{218E94BF-9C71-496A-AE30-A820E2094425}" type="sibTrans" cxnId="{FBD6F2FE-0BED-4CFF-BC7E-2914BE9FC0B6}">
      <dgm:prSet/>
      <dgm:spPr/>
      <dgm:t>
        <a:bodyPr/>
        <a:lstStyle/>
        <a:p>
          <a:endParaRPr lang="ru-RU"/>
        </a:p>
      </dgm:t>
    </dgm:pt>
    <dgm:pt modelId="{F509540B-1922-4B38-8306-52B1E44777F4}" type="pres">
      <dgm:prSet presAssocID="{14B59854-DB60-4BED-9AED-9E611D8D7F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C2E88-D30D-42AA-B1B0-91E6E9787B17}" type="pres">
      <dgm:prSet presAssocID="{14B59854-DB60-4BED-9AED-9E611D8D7F12}" presName="dummy" presStyleCnt="0"/>
      <dgm:spPr/>
    </dgm:pt>
    <dgm:pt modelId="{A273D849-3CDE-4046-92D4-244904DC3F74}" type="pres">
      <dgm:prSet presAssocID="{14B59854-DB60-4BED-9AED-9E611D8D7F12}" presName="linH" presStyleCnt="0"/>
      <dgm:spPr/>
    </dgm:pt>
    <dgm:pt modelId="{17B9A9E8-3E60-4DB1-96C9-26A1E384EEBB}" type="pres">
      <dgm:prSet presAssocID="{14B59854-DB60-4BED-9AED-9E611D8D7F12}" presName="padding1" presStyleCnt="0"/>
      <dgm:spPr/>
    </dgm:pt>
    <dgm:pt modelId="{0F7E2081-5C7C-4E60-B6F6-B7606D9C6BE9}" type="pres">
      <dgm:prSet presAssocID="{7B2E589B-F4AC-4BFC-9395-432F1C6F72B2}" presName="linV" presStyleCnt="0"/>
      <dgm:spPr/>
    </dgm:pt>
    <dgm:pt modelId="{EE649F41-479E-4291-8EC0-33BDCFAF0B79}" type="pres">
      <dgm:prSet presAssocID="{7B2E589B-F4AC-4BFC-9395-432F1C6F72B2}" presName="spVertical1" presStyleCnt="0"/>
      <dgm:spPr/>
    </dgm:pt>
    <dgm:pt modelId="{1948E069-4D22-434D-BC57-DAF61E83CD19}" type="pres">
      <dgm:prSet presAssocID="{7B2E589B-F4AC-4BFC-9395-432F1C6F72B2}" presName="parTx" presStyleLbl="revTx" presStyleIdx="0" presStyleCnt="4" custLinFactNeighborX="-39520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C821D-EC04-44E5-8606-A7933B8BCABE}" type="pres">
      <dgm:prSet presAssocID="{7B2E589B-F4AC-4BFC-9395-432F1C6F72B2}" presName="spVertical2" presStyleCnt="0"/>
      <dgm:spPr/>
    </dgm:pt>
    <dgm:pt modelId="{FF174BFC-9EDB-4675-A8A5-4EFE308A81DC}" type="pres">
      <dgm:prSet presAssocID="{7B2E589B-F4AC-4BFC-9395-432F1C6F72B2}" presName="spVertical3" presStyleCnt="0"/>
      <dgm:spPr/>
    </dgm:pt>
    <dgm:pt modelId="{006EC044-E29B-49EC-8943-B33CE7C410B5}" type="pres">
      <dgm:prSet presAssocID="{E3F924B1-B897-4E8F-9AA9-F9CB7072EFFD}" presName="space" presStyleCnt="0"/>
      <dgm:spPr/>
    </dgm:pt>
    <dgm:pt modelId="{F96395B4-4DDB-4D9B-A1FF-6F60BF71AEA8}" type="pres">
      <dgm:prSet presAssocID="{8DF836FD-1318-414C-8A67-3C35301E3575}" presName="linV" presStyleCnt="0"/>
      <dgm:spPr/>
    </dgm:pt>
    <dgm:pt modelId="{D71D97A4-D958-42C9-94EA-D16F057512D4}" type="pres">
      <dgm:prSet presAssocID="{8DF836FD-1318-414C-8A67-3C35301E3575}" presName="spVertical1" presStyleCnt="0"/>
      <dgm:spPr/>
    </dgm:pt>
    <dgm:pt modelId="{DFBDF0FE-29E3-4AE7-A92C-4FAC493AE631}" type="pres">
      <dgm:prSet presAssocID="{8DF836FD-1318-414C-8A67-3C35301E3575}" presName="parTx" presStyleLbl="revTx" presStyleIdx="1" presStyleCnt="4" custLinFactNeighborX="-50293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B9FE9-47F2-485A-ABD8-373C7EF3AC5A}" type="pres">
      <dgm:prSet presAssocID="{8DF836FD-1318-414C-8A67-3C35301E3575}" presName="spVertical2" presStyleCnt="0"/>
      <dgm:spPr/>
    </dgm:pt>
    <dgm:pt modelId="{FA3EA8F6-CD73-4231-971A-B3D6EA4BC7CE}" type="pres">
      <dgm:prSet presAssocID="{8DF836FD-1318-414C-8A67-3C35301E3575}" presName="spVertical3" presStyleCnt="0"/>
      <dgm:spPr/>
    </dgm:pt>
    <dgm:pt modelId="{59B054F8-811D-4E55-B682-6C5B1CBD8DD8}" type="pres">
      <dgm:prSet presAssocID="{9434163D-4C17-4E05-AC67-6AE7A9F561B7}" presName="space" presStyleCnt="0"/>
      <dgm:spPr/>
    </dgm:pt>
    <dgm:pt modelId="{F13E06E7-3C2C-4BC3-9849-FF4B34296862}" type="pres">
      <dgm:prSet presAssocID="{BDDE4051-A7D6-40E8-A94E-F8F1FC88C22B}" presName="linV" presStyleCnt="0"/>
      <dgm:spPr/>
    </dgm:pt>
    <dgm:pt modelId="{9F722FF9-4EBD-454E-88A4-2974729DC890}" type="pres">
      <dgm:prSet presAssocID="{BDDE4051-A7D6-40E8-A94E-F8F1FC88C22B}" presName="spVertical1" presStyleCnt="0"/>
      <dgm:spPr/>
    </dgm:pt>
    <dgm:pt modelId="{E2809E74-4EE2-4A26-97D1-E843F89B2AF5}" type="pres">
      <dgm:prSet presAssocID="{BDDE4051-A7D6-40E8-A94E-F8F1FC88C22B}" presName="parTx" presStyleLbl="revTx" presStyleIdx="2" presStyleCnt="4" custLinFactNeighborX="-33760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F141F-97BD-451E-9810-8407B818FFB4}" type="pres">
      <dgm:prSet presAssocID="{BDDE4051-A7D6-40E8-A94E-F8F1FC88C22B}" presName="spVertical2" presStyleCnt="0"/>
      <dgm:spPr/>
    </dgm:pt>
    <dgm:pt modelId="{D0697F08-7C18-48FD-A88F-C36A96AEDFF7}" type="pres">
      <dgm:prSet presAssocID="{BDDE4051-A7D6-40E8-A94E-F8F1FC88C22B}" presName="spVertical3" presStyleCnt="0"/>
      <dgm:spPr/>
    </dgm:pt>
    <dgm:pt modelId="{78DD373B-D968-4339-8EEB-941F42345589}" type="pres">
      <dgm:prSet presAssocID="{5B22517A-6D85-4D3F-8728-8BF0BB32F59D}" presName="space" presStyleCnt="0"/>
      <dgm:spPr/>
    </dgm:pt>
    <dgm:pt modelId="{C50DD74E-74FD-46A5-8C70-7B3307BC52B8}" type="pres">
      <dgm:prSet presAssocID="{D60BD1ED-0B3E-4D30-9DEE-791DA0E37521}" presName="linV" presStyleCnt="0"/>
      <dgm:spPr/>
    </dgm:pt>
    <dgm:pt modelId="{3C251E4B-288E-468D-BF94-7002A78484B6}" type="pres">
      <dgm:prSet presAssocID="{D60BD1ED-0B3E-4D30-9DEE-791DA0E37521}" presName="spVertical1" presStyleCnt="0"/>
      <dgm:spPr/>
    </dgm:pt>
    <dgm:pt modelId="{FFF3D459-6E91-45C3-A3BF-E8ECA88FAE49}" type="pres">
      <dgm:prSet presAssocID="{D60BD1ED-0B3E-4D30-9DEE-791DA0E37521}" presName="parTx" presStyleLbl="revTx" presStyleIdx="3" presStyleCnt="4" custLinFactNeighborX="-30880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FAA7E-4B0F-4A4E-80B1-C004D03900AD}" type="pres">
      <dgm:prSet presAssocID="{D60BD1ED-0B3E-4D30-9DEE-791DA0E37521}" presName="spVertical2" presStyleCnt="0"/>
      <dgm:spPr/>
    </dgm:pt>
    <dgm:pt modelId="{7B0D3B51-87F3-4256-B86F-AEB5CBC021B6}" type="pres">
      <dgm:prSet presAssocID="{D60BD1ED-0B3E-4D30-9DEE-791DA0E37521}" presName="spVertical3" presStyleCnt="0"/>
      <dgm:spPr/>
    </dgm:pt>
    <dgm:pt modelId="{14F4DAA0-A78B-4B86-A6E0-BB5F9C6850B5}" type="pres">
      <dgm:prSet presAssocID="{14B59854-DB60-4BED-9AED-9E611D8D7F12}" presName="padding2" presStyleCnt="0"/>
      <dgm:spPr/>
    </dgm:pt>
    <dgm:pt modelId="{5D222144-993A-46F2-8902-7C1EA338C671}" type="pres">
      <dgm:prSet presAssocID="{14B59854-DB60-4BED-9AED-9E611D8D7F12}" presName="negArrow" presStyleCnt="0"/>
      <dgm:spPr/>
    </dgm:pt>
    <dgm:pt modelId="{184C13C0-CE92-48E8-BE96-2ABB9FDE326C}" type="pres">
      <dgm:prSet presAssocID="{14B59854-DB60-4BED-9AED-9E611D8D7F12}" presName="backgroundArrow" presStyleLbl="node1" presStyleIdx="0" presStyleCnt="1"/>
      <dgm:spPr/>
    </dgm:pt>
  </dgm:ptLst>
  <dgm:cxnLst>
    <dgm:cxn modelId="{50E5DFD5-3531-42D9-A52B-4106048AB9D9}" srcId="{14B59854-DB60-4BED-9AED-9E611D8D7F12}" destId="{8DF836FD-1318-414C-8A67-3C35301E3575}" srcOrd="1" destOrd="0" parTransId="{45745247-EF00-4992-AB60-02AFF46B7B5D}" sibTransId="{9434163D-4C17-4E05-AC67-6AE7A9F561B7}"/>
    <dgm:cxn modelId="{7998938B-A1C8-4E6A-9F81-11920A1A4350}" srcId="{14B59854-DB60-4BED-9AED-9E611D8D7F12}" destId="{BDDE4051-A7D6-40E8-A94E-F8F1FC88C22B}" srcOrd="2" destOrd="0" parTransId="{640D9446-7E07-4B0B-BB50-7E61CF938364}" sibTransId="{5B22517A-6D85-4D3F-8728-8BF0BB32F59D}"/>
    <dgm:cxn modelId="{0AD2AC10-AA12-40A7-B3AC-67B3D39D49B2}" type="presOf" srcId="{8DF836FD-1318-414C-8A67-3C35301E3575}" destId="{DFBDF0FE-29E3-4AE7-A92C-4FAC493AE631}" srcOrd="0" destOrd="0" presId="urn:microsoft.com/office/officeart/2005/8/layout/hProcess3"/>
    <dgm:cxn modelId="{3BB8E5F5-9598-4B75-B9C3-EF9E7E94A211}" type="presOf" srcId="{D60BD1ED-0B3E-4D30-9DEE-791DA0E37521}" destId="{FFF3D459-6E91-45C3-A3BF-E8ECA88FAE49}" srcOrd="0" destOrd="0" presId="urn:microsoft.com/office/officeart/2005/8/layout/hProcess3"/>
    <dgm:cxn modelId="{21BC33BD-9D32-4ACE-A7E3-00290F8C13FF}" type="presOf" srcId="{7B2E589B-F4AC-4BFC-9395-432F1C6F72B2}" destId="{1948E069-4D22-434D-BC57-DAF61E83CD19}" srcOrd="0" destOrd="0" presId="urn:microsoft.com/office/officeart/2005/8/layout/hProcess3"/>
    <dgm:cxn modelId="{223837BC-A5F9-433A-9EEE-C79EC64F871E}" type="presOf" srcId="{14B59854-DB60-4BED-9AED-9E611D8D7F12}" destId="{F509540B-1922-4B38-8306-52B1E44777F4}" srcOrd="0" destOrd="0" presId="urn:microsoft.com/office/officeart/2005/8/layout/hProcess3"/>
    <dgm:cxn modelId="{A3E2F63E-70F2-468F-9657-57EFA26E1503}" srcId="{14B59854-DB60-4BED-9AED-9E611D8D7F12}" destId="{7B2E589B-F4AC-4BFC-9395-432F1C6F72B2}" srcOrd="0" destOrd="0" parTransId="{81FD4F1E-2D96-4852-858E-41807360A0E0}" sibTransId="{E3F924B1-B897-4E8F-9AA9-F9CB7072EFFD}"/>
    <dgm:cxn modelId="{FBD6F2FE-0BED-4CFF-BC7E-2914BE9FC0B6}" srcId="{14B59854-DB60-4BED-9AED-9E611D8D7F12}" destId="{D60BD1ED-0B3E-4D30-9DEE-791DA0E37521}" srcOrd="3" destOrd="0" parTransId="{9D850F5D-FFEE-4C2C-970A-B242A107220D}" sibTransId="{218E94BF-9C71-496A-AE30-A820E2094425}"/>
    <dgm:cxn modelId="{665A7A34-6E39-4F02-AAF8-23CED410974B}" type="presOf" srcId="{BDDE4051-A7D6-40E8-A94E-F8F1FC88C22B}" destId="{E2809E74-4EE2-4A26-97D1-E843F89B2AF5}" srcOrd="0" destOrd="0" presId="urn:microsoft.com/office/officeart/2005/8/layout/hProcess3"/>
    <dgm:cxn modelId="{DC42D205-45F2-4E38-937C-A112F53F5578}" type="presParOf" srcId="{F509540B-1922-4B38-8306-52B1E44777F4}" destId="{92AC2E88-D30D-42AA-B1B0-91E6E9787B17}" srcOrd="0" destOrd="0" presId="urn:microsoft.com/office/officeart/2005/8/layout/hProcess3"/>
    <dgm:cxn modelId="{395D193A-FA42-4058-A240-6AB61942C005}" type="presParOf" srcId="{F509540B-1922-4B38-8306-52B1E44777F4}" destId="{A273D849-3CDE-4046-92D4-244904DC3F74}" srcOrd="1" destOrd="0" presId="urn:microsoft.com/office/officeart/2005/8/layout/hProcess3"/>
    <dgm:cxn modelId="{AEEE9942-650E-47EA-ADC4-971EE512A407}" type="presParOf" srcId="{A273D849-3CDE-4046-92D4-244904DC3F74}" destId="{17B9A9E8-3E60-4DB1-96C9-26A1E384EEBB}" srcOrd="0" destOrd="0" presId="urn:microsoft.com/office/officeart/2005/8/layout/hProcess3"/>
    <dgm:cxn modelId="{A3D1CA3E-ADBF-472F-9FFD-F51420345EA0}" type="presParOf" srcId="{A273D849-3CDE-4046-92D4-244904DC3F74}" destId="{0F7E2081-5C7C-4E60-B6F6-B7606D9C6BE9}" srcOrd="1" destOrd="0" presId="urn:microsoft.com/office/officeart/2005/8/layout/hProcess3"/>
    <dgm:cxn modelId="{B6514DBA-EA3B-4546-9ED4-00CD9ACBAD34}" type="presParOf" srcId="{0F7E2081-5C7C-4E60-B6F6-B7606D9C6BE9}" destId="{EE649F41-479E-4291-8EC0-33BDCFAF0B79}" srcOrd="0" destOrd="0" presId="urn:microsoft.com/office/officeart/2005/8/layout/hProcess3"/>
    <dgm:cxn modelId="{7DE4AB65-248A-4D15-9876-4BD4753A763D}" type="presParOf" srcId="{0F7E2081-5C7C-4E60-B6F6-B7606D9C6BE9}" destId="{1948E069-4D22-434D-BC57-DAF61E83CD19}" srcOrd="1" destOrd="0" presId="urn:microsoft.com/office/officeart/2005/8/layout/hProcess3"/>
    <dgm:cxn modelId="{670DDE9D-1973-416D-8670-EAC262F39EFA}" type="presParOf" srcId="{0F7E2081-5C7C-4E60-B6F6-B7606D9C6BE9}" destId="{AF9C821D-EC04-44E5-8606-A7933B8BCABE}" srcOrd="2" destOrd="0" presId="urn:microsoft.com/office/officeart/2005/8/layout/hProcess3"/>
    <dgm:cxn modelId="{BBAFA7D9-0BD1-4E9B-8BBF-3B3D8935C982}" type="presParOf" srcId="{0F7E2081-5C7C-4E60-B6F6-B7606D9C6BE9}" destId="{FF174BFC-9EDB-4675-A8A5-4EFE308A81DC}" srcOrd="3" destOrd="0" presId="urn:microsoft.com/office/officeart/2005/8/layout/hProcess3"/>
    <dgm:cxn modelId="{A73FD804-4F18-47D0-8EFD-C25791A0F927}" type="presParOf" srcId="{A273D849-3CDE-4046-92D4-244904DC3F74}" destId="{006EC044-E29B-49EC-8943-B33CE7C410B5}" srcOrd="2" destOrd="0" presId="urn:microsoft.com/office/officeart/2005/8/layout/hProcess3"/>
    <dgm:cxn modelId="{4E25ACB4-A9A1-4E16-98DF-1B0B6C5BD976}" type="presParOf" srcId="{A273D849-3CDE-4046-92D4-244904DC3F74}" destId="{F96395B4-4DDB-4D9B-A1FF-6F60BF71AEA8}" srcOrd="3" destOrd="0" presId="urn:microsoft.com/office/officeart/2005/8/layout/hProcess3"/>
    <dgm:cxn modelId="{E8330B7F-DB53-43DA-A3DD-21E380B1617D}" type="presParOf" srcId="{F96395B4-4DDB-4D9B-A1FF-6F60BF71AEA8}" destId="{D71D97A4-D958-42C9-94EA-D16F057512D4}" srcOrd="0" destOrd="0" presId="urn:microsoft.com/office/officeart/2005/8/layout/hProcess3"/>
    <dgm:cxn modelId="{DA02D1DE-D93C-4234-B5B6-11046618A83D}" type="presParOf" srcId="{F96395B4-4DDB-4D9B-A1FF-6F60BF71AEA8}" destId="{DFBDF0FE-29E3-4AE7-A92C-4FAC493AE631}" srcOrd="1" destOrd="0" presId="urn:microsoft.com/office/officeart/2005/8/layout/hProcess3"/>
    <dgm:cxn modelId="{0365FFE9-61D3-41A8-8F10-17C6D2494EF6}" type="presParOf" srcId="{F96395B4-4DDB-4D9B-A1FF-6F60BF71AEA8}" destId="{3F5B9FE9-47F2-485A-ABD8-373C7EF3AC5A}" srcOrd="2" destOrd="0" presId="urn:microsoft.com/office/officeart/2005/8/layout/hProcess3"/>
    <dgm:cxn modelId="{01BEEDD4-F29F-47C5-BAC5-0580EF00F04C}" type="presParOf" srcId="{F96395B4-4DDB-4D9B-A1FF-6F60BF71AEA8}" destId="{FA3EA8F6-CD73-4231-971A-B3D6EA4BC7CE}" srcOrd="3" destOrd="0" presId="urn:microsoft.com/office/officeart/2005/8/layout/hProcess3"/>
    <dgm:cxn modelId="{86FBBFA5-5445-4D19-A25F-642FE760721A}" type="presParOf" srcId="{A273D849-3CDE-4046-92D4-244904DC3F74}" destId="{59B054F8-811D-4E55-B682-6C5B1CBD8DD8}" srcOrd="4" destOrd="0" presId="urn:microsoft.com/office/officeart/2005/8/layout/hProcess3"/>
    <dgm:cxn modelId="{D56D9182-6004-4E30-93DD-49E42135B229}" type="presParOf" srcId="{A273D849-3CDE-4046-92D4-244904DC3F74}" destId="{F13E06E7-3C2C-4BC3-9849-FF4B34296862}" srcOrd="5" destOrd="0" presId="urn:microsoft.com/office/officeart/2005/8/layout/hProcess3"/>
    <dgm:cxn modelId="{6ECEF423-060D-4130-BBEA-64C49D1BCC74}" type="presParOf" srcId="{F13E06E7-3C2C-4BC3-9849-FF4B34296862}" destId="{9F722FF9-4EBD-454E-88A4-2974729DC890}" srcOrd="0" destOrd="0" presId="urn:microsoft.com/office/officeart/2005/8/layout/hProcess3"/>
    <dgm:cxn modelId="{1B4CD24B-EDA7-4375-8165-FB91EFA2DA31}" type="presParOf" srcId="{F13E06E7-3C2C-4BC3-9849-FF4B34296862}" destId="{E2809E74-4EE2-4A26-97D1-E843F89B2AF5}" srcOrd="1" destOrd="0" presId="urn:microsoft.com/office/officeart/2005/8/layout/hProcess3"/>
    <dgm:cxn modelId="{ED26BD4F-B1AC-453E-B0F1-C186D5157606}" type="presParOf" srcId="{F13E06E7-3C2C-4BC3-9849-FF4B34296862}" destId="{05BF141F-97BD-451E-9810-8407B818FFB4}" srcOrd="2" destOrd="0" presId="urn:microsoft.com/office/officeart/2005/8/layout/hProcess3"/>
    <dgm:cxn modelId="{9A23F729-9A27-439B-A232-59C32439414D}" type="presParOf" srcId="{F13E06E7-3C2C-4BC3-9849-FF4B34296862}" destId="{D0697F08-7C18-48FD-A88F-C36A96AEDFF7}" srcOrd="3" destOrd="0" presId="urn:microsoft.com/office/officeart/2005/8/layout/hProcess3"/>
    <dgm:cxn modelId="{9028B51F-15B5-4CB5-8939-794A5AF7E9E8}" type="presParOf" srcId="{A273D849-3CDE-4046-92D4-244904DC3F74}" destId="{78DD373B-D968-4339-8EEB-941F42345589}" srcOrd="6" destOrd="0" presId="urn:microsoft.com/office/officeart/2005/8/layout/hProcess3"/>
    <dgm:cxn modelId="{EACD57BE-7F46-4D28-9DF3-65875A7E7D3D}" type="presParOf" srcId="{A273D849-3CDE-4046-92D4-244904DC3F74}" destId="{C50DD74E-74FD-46A5-8C70-7B3307BC52B8}" srcOrd="7" destOrd="0" presId="urn:microsoft.com/office/officeart/2005/8/layout/hProcess3"/>
    <dgm:cxn modelId="{98A051C6-F002-4763-955D-621B3B23DA1B}" type="presParOf" srcId="{C50DD74E-74FD-46A5-8C70-7B3307BC52B8}" destId="{3C251E4B-288E-468D-BF94-7002A78484B6}" srcOrd="0" destOrd="0" presId="urn:microsoft.com/office/officeart/2005/8/layout/hProcess3"/>
    <dgm:cxn modelId="{FDD48DAF-56FC-4DBB-ACEF-11C2FDFCC266}" type="presParOf" srcId="{C50DD74E-74FD-46A5-8C70-7B3307BC52B8}" destId="{FFF3D459-6E91-45C3-A3BF-E8ECA88FAE49}" srcOrd="1" destOrd="0" presId="urn:microsoft.com/office/officeart/2005/8/layout/hProcess3"/>
    <dgm:cxn modelId="{66FEC89A-F81C-4BB8-B634-0F7FD204F3ED}" type="presParOf" srcId="{C50DD74E-74FD-46A5-8C70-7B3307BC52B8}" destId="{884FAA7E-4B0F-4A4E-80B1-C004D03900AD}" srcOrd="2" destOrd="0" presId="urn:microsoft.com/office/officeart/2005/8/layout/hProcess3"/>
    <dgm:cxn modelId="{12187EC1-048E-43FF-9DC8-0A2C43076F2E}" type="presParOf" srcId="{C50DD74E-74FD-46A5-8C70-7B3307BC52B8}" destId="{7B0D3B51-87F3-4256-B86F-AEB5CBC021B6}" srcOrd="3" destOrd="0" presId="urn:microsoft.com/office/officeart/2005/8/layout/hProcess3"/>
    <dgm:cxn modelId="{7B5EFD2A-1A3C-474A-BA1C-2C64A6A9B1F9}" type="presParOf" srcId="{A273D849-3CDE-4046-92D4-244904DC3F74}" destId="{14F4DAA0-A78B-4B86-A6E0-BB5F9C6850B5}" srcOrd="8" destOrd="0" presId="urn:microsoft.com/office/officeart/2005/8/layout/hProcess3"/>
    <dgm:cxn modelId="{159D4482-1D56-4074-AF4F-528E0E973C4A}" type="presParOf" srcId="{A273D849-3CDE-4046-92D4-244904DC3F74}" destId="{5D222144-993A-46F2-8902-7C1EA338C671}" srcOrd="9" destOrd="0" presId="urn:microsoft.com/office/officeart/2005/8/layout/hProcess3"/>
    <dgm:cxn modelId="{0B8B933C-3B10-41E4-998D-CCD6F746B38E}" type="presParOf" srcId="{A273D849-3CDE-4046-92D4-244904DC3F74}" destId="{184C13C0-CE92-48E8-BE96-2ABB9FDE326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B59854-DB60-4BED-9AED-9E611D8D7F1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2E589B-F4AC-4BFC-9395-432F1C6F72B2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81FD4F1E-2D96-4852-858E-41807360A0E0}" type="parTrans" cxnId="{A3E2F63E-70F2-468F-9657-57EFA26E1503}">
      <dgm:prSet/>
      <dgm:spPr/>
      <dgm:t>
        <a:bodyPr/>
        <a:lstStyle/>
        <a:p>
          <a:endParaRPr lang="ru-RU"/>
        </a:p>
      </dgm:t>
    </dgm:pt>
    <dgm:pt modelId="{E3F924B1-B897-4E8F-9AA9-F9CB7072EFFD}" type="sibTrans" cxnId="{A3E2F63E-70F2-468F-9657-57EFA26E1503}">
      <dgm:prSet/>
      <dgm:spPr/>
      <dgm:t>
        <a:bodyPr/>
        <a:lstStyle/>
        <a:p>
          <a:endParaRPr lang="ru-RU"/>
        </a:p>
      </dgm:t>
    </dgm:pt>
    <dgm:pt modelId="{8DF836FD-1318-414C-8A67-3C35301E3575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45745247-EF00-4992-AB60-02AFF46B7B5D}" type="parTrans" cxnId="{50E5DFD5-3531-42D9-A52B-4106048AB9D9}">
      <dgm:prSet/>
      <dgm:spPr/>
      <dgm:t>
        <a:bodyPr/>
        <a:lstStyle/>
        <a:p>
          <a:endParaRPr lang="ru-RU"/>
        </a:p>
      </dgm:t>
    </dgm:pt>
    <dgm:pt modelId="{9434163D-4C17-4E05-AC67-6AE7A9F561B7}" type="sibTrans" cxnId="{50E5DFD5-3531-42D9-A52B-4106048AB9D9}">
      <dgm:prSet/>
      <dgm:spPr/>
      <dgm:t>
        <a:bodyPr/>
        <a:lstStyle/>
        <a:p>
          <a:endParaRPr lang="ru-RU"/>
        </a:p>
      </dgm:t>
    </dgm:pt>
    <dgm:pt modelId="{BDDE4051-A7D6-40E8-A94E-F8F1FC88C22B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2015-2017</a:t>
          </a:r>
          <a:endParaRPr lang="ru-RU" b="0" dirty="0">
            <a:solidFill>
              <a:schemeClr val="tx1"/>
            </a:solidFill>
          </a:endParaRPr>
        </a:p>
      </dgm:t>
    </dgm:pt>
    <dgm:pt modelId="{640D9446-7E07-4B0B-BB50-7E61CF938364}" type="parTrans" cxnId="{7998938B-A1C8-4E6A-9F81-11920A1A4350}">
      <dgm:prSet/>
      <dgm:spPr/>
      <dgm:t>
        <a:bodyPr/>
        <a:lstStyle/>
        <a:p>
          <a:endParaRPr lang="ru-RU"/>
        </a:p>
      </dgm:t>
    </dgm:pt>
    <dgm:pt modelId="{5B22517A-6D85-4D3F-8728-8BF0BB32F59D}" type="sibTrans" cxnId="{7998938B-A1C8-4E6A-9F81-11920A1A4350}">
      <dgm:prSet/>
      <dgm:spPr/>
      <dgm:t>
        <a:bodyPr/>
        <a:lstStyle/>
        <a:p>
          <a:endParaRPr lang="ru-RU"/>
        </a:p>
      </dgm:t>
    </dgm:pt>
    <dgm:pt modelId="{D60BD1ED-0B3E-4D30-9DEE-791DA0E37521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2016-2017</a:t>
          </a:r>
          <a:endParaRPr lang="ru-RU" b="0" dirty="0">
            <a:solidFill>
              <a:schemeClr val="tx1"/>
            </a:solidFill>
          </a:endParaRPr>
        </a:p>
      </dgm:t>
    </dgm:pt>
    <dgm:pt modelId="{9D850F5D-FFEE-4C2C-970A-B242A107220D}" type="parTrans" cxnId="{FBD6F2FE-0BED-4CFF-BC7E-2914BE9FC0B6}">
      <dgm:prSet/>
      <dgm:spPr/>
      <dgm:t>
        <a:bodyPr/>
        <a:lstStyle/>
        <a:p>
          <a:endParaRPr lang="ru-RU"/>
        </a:p>
      </dgm:t>
    </dgm:pt>
    <dgm:pt modelId="{218E94BF-9C71-496A-AE30-A820E2094425}" type="sibTrans" cxnId="{FBD6F2FE-0BED-4CFF-BC7E-2914BE9FC0B6}">
      <dgm:prSet/>
      <dgm:spPr/>
      <dgm:t>
        <a:bodyPr/>
        <a:lstStyle/>
        <a:p>
          <a:endParaRPr lang="ru-RU"/>
        </a:p>
      </dgm:t>
    </dgm:pt>
    <dgm:pt modelId="{B25F2F92-2EF2-4735-B1C8-563101734E98}">
      <dgm:prSet phldrT="[Text]"/>
      <dgm:spPr/>
      <dgm:t>
        <a:bodyPr/>
        <a:lstStyle/>
        <a:p>
          <a:r>
            <a:rPr lang="lv-LV" b="1" i="0" dirty="0" smtClean="0">
              <a:solidFill>
                <a:schemeClr val="bg1"/>
              </a:solidFill>
            </a:rPr>
            <a:t>2017-2018</a:t>
          </a:r>
          <a:endParaRPr lang="ru-RU" b="1" i="0" dirty="0">
            <a:solidFill>
              <a:schemeClr val="bg1"/>
            </a:solidFill>
          </a:endParaRPr>
        </a:p>
      </dgm:t>
    </dgm:pt>
    <dgm:pt modelId="{348A96E8-5A83-4E66-8C59-CB70B1F2F0B8}" type="parTrans" cxnId="{FB698D43-DF79-4E4C-8457-9EAFC7EDC158}">
      <dgm:prSet/>
      <dgm:spPr/>
      <dgm:t>
        <a:bodyPr/>
        <a:lstStyle/>
        <a:p>
          <a:endParaRPr lang="ru-RU"/>
        </a:p>
      </dgm:t>
    </dgm:pt>
    <dgm:pt modelId="{EC553A27-38BE-4F6D-A43D-BAFC6AC2AC61}" type="sibTrans" cxnId="{FB698D43-DF79-4E4C-8457-9EAFC7EDC158}">
      <dgm:prSet/>
      <dgm:spPr/>
      <dgm:t>
        <a:bodyPr/>
        <a:lstStyle/>
        <a:p>
          <a:endParaRPr lang="ru-RU"/>
        </a:p>
      </dgm:t>
    </dgm:pt>
    <dgm:pt modelId="{F509540B-1922-4B38-8306-52B1E44777F4}" type="pres">
      <dgm:prSet presAssocID="{14B59854-DB60-4BED-9AED-9E611D8D7F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C2E88-D30D-42AA-B1B0-91E6E9787B17}" type="pres">
      <dgm:prSet presAssocID="{14B59854-DB60-4BED-9AED-9E611D8D7F12}" presName="dummy" presStyleCnt="0"/>
      <dgm:spPr/>
    </dgm:pt>
    <dgm:pt modelId="{A273D849-3CDE-4046-92D4-244904DC3F74}" type="pres">
      <dgm:prSet presAssocID="{14B59854-DB60-4BED-9AED-9E611D8D7F12}" presName="linH" presStyleCnt="0"/>
      <dgm:spPr/>
    </dgm:pt>
    <dgm:pt modelId="{17B9A9E8-3E60-4DB1-96C9-26A1E384EEBB}" type="pres">
      <dgm:prSet presAssocID="{14B59854-DB60-4BED-9AED-9E611D8D7F12}" presName="padding1" presStyleCnt="0"/>
      <dgm:spPr/>
    </dgm:pt>
    <dgm:pt modelId="{0F7E2081-5C7C-4E60-B6F6-B7606D9C6BE9}" type="pres">
      <dgm:prSet presAssocID="{7B2E589B-F4AC-4BFC-9395-432F1C6F72B2}" presName="linV" presStyleCnt="0"/>
      <dgm:spPr/>
    </dgm:pt>
    <dgm:pt modelId="{EE649F41-479E-4291-8EC0-33BDCFAF0B79}" type="pres">
      <dgm:prSet presAssocID="{7B2E589B-F4AC-4BFC-9395-432F1C6F72B2}" presName="spVertical1" presStyleCnt="0"/>
      <dgm:spPr/>
    </dgm:pt>
    <dgm:pt modelId="{1948E069-4D22-434D-BC57-DAF61E83CD19}" type="pres">
      <dgm:prSet presAssocID="{7B2E589B-F4AC-4BFC-9395-432F1C6F72B2}" presName="parTx" presStyleLbl="revTx" presStyleIdx="0" presStyleCnt="5" custLinFactNeighborX="-39520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C821D-EC04-44E5-8606-A7933B8BCABE}" type="pres">
      <dgm:prSet presAssocID="{7B2E589B-F4AC-4BFC-9395-432F1C6F72B2}" presName="spVertical2" presStyleCnt="0"/>
      <dgm:spPr/>
    </dgm:pt>
    <dgm:pt modelId="{FF174BFC-9EDB-4675-A8A5-4EFE308A81DC}" type="pres">
      <dgm:prSet presAssocID="{7B2E589B-F4AC-4BFC-9395-432F1C6F72B2}" presName="spVertical3" presStyleCnt="0"/>
      <dgm:spPr/>
    </dgm:pt>
    <dgm:pt modelId="{006EC044-E29B-49EC-8943-B33CE7C410B5}" type="pres">
      <dgm:prSet presAssocID="{E3F924B1-B897-4E8F-9AA9-F9CB7072EFFD}" presName="space" presStyleCnt="0"/>
      <dgm:spPr/>
    </dgm:pt>
    <dgm:pt modelId="{F96395B4-4DDB-4D9B-A1FF-6F60BF71AEA8}" type="pres">
      <dgm:prSet presAssocID="{8DF836FD-1318-414C-8A67-3C35301E3575}" presName="linV" presStyleCnt="0"/>
      <dgm:spPr/>
    </dgm:pt>
    <dgm:pt modelId="{D71D97A4-D958-42C9-94EA-D16F057512D4}" type="pres">
      <dgm:prSet presAssocID="{8DF836FD-1318-414C-8A67-3C35301E3575}" presName="spVertical1" presStyleCnt="0"/>
      <dgm:spPr/>
    </dgm:pt>
    <dgm:pt modelId="{DFBDF0FE-29E3-4AE7-A92C-4FAC493AE631}" type="pres">
      <dgm:prSet presAssocID="{8DF836FD-1318-414C-8A67-3C35301E3575}" presName="parTx" presStyleLbl="revTx" presStyleIdx="1" presStyleCnt="5" custLinFactNeighborX="-50293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B9FE9-47F2-485A-ABD8-373C7EF3AC5A}" type="pres">
      <dgm:prSet presAssocID="{8DF836FD-1318-414C-8A67-3C35301E3575}" presName="spVertical2" presStyleCnt="0"/>
      <dgm:spPr/>
    </dgm:pt>
    <dgm:pt modelId="{FA3EA8F6-CD73-4231-971A-B3D6EA4BC7CE}" type="pres">
      <dgm:prSet presAssocID="{8DF836FD-1318-414C-8A67-3C35301E3575}" presName="spVertical3" presStyleCnt="0"/>
      <dgm:spPr/>
    </dgm:pt>
    <dgm:pt modelId="{59B054F8-811D-4E55-B682-6C5B1CBD8DD8}" type="pres">
      <dgm:prSet presAssocID="{9434163D-4C17-4E05-AC67-6AE7A9F561B7}" presName="space" presStyleCnt="0"/>
      <dgm:spPr/>
    </dgm:pt>
    <dgm:pt modelId="{F13E06E7-3C2C-4BC3-9849-FF4B34296862}" type="pres">
      <dgm:prSet presAssocID="{BDDE4051-A7D6-40E8-A94E-F8F1FC88C22B}" presName="linV" presStyleCnt="0"/>
      <dgm:spPr/>
    </dgm:pt>
    <dgm:pt modelId="{9F722FF9-4EBD-454E-88A4-2974729DC890}" type="pres">
      <dgm:prSet presAssocID="{BDDE4051-A7D6-40E8-A94E-F8F1FC88C22B}" presName="spVertical1" presStyleCnt="0"/>
      <dgm:spPr/>
    </dgm:pt>
    <dgm:pt modelId="{E2809E74-4EE2-4A26-97D1-E843F89B2AF5}" type="pres">
      <dgm:prSet presAssocID="{BDDE4051-A7D6-40E8-A94E-F8F1FC88C22B}" presName="parTx" presStyleLbl="revTx" presStyleIdx="2" presStyleCnt="5" custLinFactNeighborX="-33760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F141F-97BD-451E-9810-8407B818FFB4}" type="pres">
      <dgm:prSet presAssocID="{BDDE4051-A7D6-40E8-A94E-F8F1FC88C22B}" presName="spVertical2" presStyleCnt="0"/>
      <dgm:spPr/>
    </dgm:pt>
    <dgm:pt modelId="{D0697F08-7C18-48FD-A88F-C36A96AEDFF7}" type="pres">
      <dgm:prSet presAssocID="{BDDE4051-A7D6-40E8-A94E-F8F1FC88C22B}" presName="spVertical3" presStyleCnt="0"/>
      <dgm:spPr/>
    </dgm:pt>
    <dgm:pt modelId="{78DD373B-D968-4339-8EEB-941F42345589}" type="pres">
      <dgm:prSet presAssocID="{5B22517A-6D85-4D3F-8728-8BF0BB32F59D}" presName="space" presStyleCnt="0"/>
      <dgm:spPr/>
    </dgm:pt>
    <dgm:pt modelId="{C50DD74E-74FD-46A5-8C70-7B3307BC52B8}" type="pres">
      <dgm:prSet presAssocID="{D60BD1ED-0B3E-4D30-9DEE-791DA0E37521}" presName="linV" presStyleCnt="0"/>
      <dgm:spPr/>
    </dgm:pt>
    <dgm:pt modelId="{3C251E4B-288E-468D-BF94-7002A78484B6}" type="pres">
      <dgm:prSet presAssocID="{D60BD1ED-0B3E-4D30-9DEE-791DA0E37521}" presName="spVertical1" presStyleCnt="0"/>
      <dgm:spPr/>
    </dgm:pt>
    <dgm:pt modelId="{FFF3D459-6E91-45C3-A3BF-E8ECA88FAE49}" type="pres">
      <dgm:prSet presAssocID="{D60BD1ED-0B3E-4D30-9DEE-791DA0E37521}" presName="parTx" presStyleLbl="revTx" presStyleIdx="3" presStyleCnt="5" custLinFactNeighborX="-30880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FAA7E-4B0F-4A4E-80B1-C004D03900AD}" type="pres">
      <dgm:prSet presAssocID="{D60BD1ED-0B3E-4D30-9DEE-791DA0E37521}" presName="spVertical2" presStyleCnt="0"/>
      <dgm:spPr/>
    </dgm:pt>
    <dgm:pt modelId="{7B0D3B51-87F3-4256-B86F-AEB5CBC021B6}" type="pres">
      <dgm:prSet presAssocID="{D60BD1ED-0B3E-4D30-9DEE-791DA0E37521}" presName="spVertical3" presStyleCnt="0"/>
      <dgm:spPr/>
    </dgm:pt>
    <dgm:pt modelId="{2650C8D7-7C75-4721-A2E5-B11DF4F554F9}" type="pres">
      <dgm:prSet presAssocID="{218E94BF-9C71-496A-AE30-A820E2094425}" presName="space" presStyleCnt="0"/>
      <dgm:spPr/>
    </dgm:pt>
    <dgm:pt modelId="{34FC15E6-7B74-477A-BA36-A2D6B122032E}" type="pres">
      <dgm:prSet presAssocID="{B25F2F92-2EF2-4735-B1C8-563101734E98}" presName="linV" presStyleCnt="0"/>
      <dgm:spPr/>
    </dgm:pt>
    <dgm:pt modelId="{E3191F6A-FEF7-4939-8102-38F3FAD1A161}" type="pres">
      <dgm:prSet presAssocID="{B25F2F92-2EF2-4735-B1C8-563101734E98}" presName="spVertical1" presStyleCnt="0"/>
      <dgm:spPr/>
    </dgm:pt>
    <dgm:pt modelId="{C1ABC371-0438-432C-B58E-AC5EFFEC365D}" type="pres">
      <dgm:prSet presAssocID="{B25F2F92-2EF2-4735-B1C8-563101734E98}" presName="parTx" presStyleLbl="revTx" presStyleIdx="4" presStyleCnt="5" custLinFactNeighborX="-34827" custLinFactNeighborY="-15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DF3E4-60B4-47C7-A494-B62C8D8255AC}" type="pres">
      <dgm:prSet presAssocID="{B25F2F92-2EF2-4735-B1C8-563101734E98}" presName="spVertical2" presStyleCnt="0"/>
      <dgm:spPr/>
    </dgm:pt>
    <dgm:pt modelId="{E4139788-A12C-4A11-BEBC-0069B3FC68B0}" type="pres">
      <dgm:prSet presAssocID="{B25F2F92-2EF2-4735-B1C8-563101734E98}" presName="spVertical3" presStyleCnt="0"/>
      <dgm:spPr/>
    </dgm:pt>
    <dgm:pt modelId="{14F4DAA0-A78B-4B86-A6E0-BB5F9C6850B5}" type="pres">
      <dgm:prSet presAssocID="{14B59854-DB60-4BED-9AED-9E611D8D7F12}" presName="padding2" presStyleCnt="0"/>
      <dgm:spPr/>
    </dgm:pt>
    <dgm:pt modelId="{5D222144-993A-46F2-8902-7C1EA338C671}" type="pres">
      <dgm:prSet presAssocID="{14B59854-DB60-4BED-9AED-9E611D8D7F12}" presName="negArrow" presStyleCnt="0"/>
      <dgm:spPr/>
    </dgm:pt>
    <dgm:pt modelId="{184C13C0-CE92-48E8-BE96-2ABB9FDE326C}" type="pres">
      <dgm:prSet presAssocID="{14B59854-DB60-4BED-9AED-9E611D8D7F12}" presName="backgroundArrow" presStyleLbl="node1" presStyleIdx="0" presStyleCnt="1"/>
      <dgm:spPr/>
    </dgm:pt>
  </dgm:ptLst>
  <dgm:cxnLst>
    <dgm:cxn modelId="{B9DD219B-9BF4-42A1-B3CC-508EB71FB9BC}" type="presOf" srcId="{7B2E589B-F4AC-4BFC-9395-432F1C6F72B2}" destId="{1948E069-4D22-434D-BC57-DAF61E83CD19}" srcOrd="0" destOrd="0" presId="urn:microsoft.com/office/officeart/2005/8/layout/hProcess3"/>
    <dgm:cxn modelId="{FB698D43-DF79-4E4C-8457-9EAFC7EDC158}" srcId="{14B59854-DB60-4BED-9AED-9E611D8D7F12}" destId="{B25F2F92-2EF2-4735-B1C8-563101734E98}" srcOrd="4" destOrd="0" parTransId="{348A96E8-5A83-4E66-8C59-CB70B1F2F0B8}" sibTransId="{EC553A27-38BE-4F6D-A43D-BAFC6AC2AC61}"/>
    <dgm:cxn modelId="{7998938B-A1C8-4E6A-9F81-11920A1A4350}" srcId="{14B59854-DB60-4BED-9AED-9E611D8D7F12}" destId="{BDDE4051-A7D6-40E8-A94E-F8F1FC88C22B}" srcOrd="2" destOrd="0" parTransId="{640D9446-7E07-4B0B-BB50-7E61CF938364}" sibTransId="{5B22517A-6D85-4D3F-8728-8BF0BB32F59D}"/>
    <dgm:cxn modelId="{24A98EB4-4D6B-4334-9F9C-1D9362FFE460}" type="presOf" srcId="{14B59854-DB60-4BED-9AED-9E611D8D7F12}" destId="{F509540B-1922-4B38-8306-52B1E44777F4}" srcOrd="0" destOrd="0" presId="urn:microsoft.com/office/officeart/2005/8/layout/hProcess3"/>
    <dgm:cxn modelId="{53122DEA-0B2A-4709-AB94-9BFFD6364F6B}" type="presOf" srcId="{B25F2F92-2EF2-4735-B1C8-563101734E98}" destId="{C1ABC371-0438-432C-B58E-AC5EFFEC365D}" srcOrd="0" destOrd="0" presId="urn:microsoft.com/office/officeart/2005/8/layout/hProcess3"/>
    <dgm:cxn modelId="{ABA0B24A-C2D8-40E7-9D4A-BA61AEB7D33F}" type="presOf" srcId="{BDDE4051-A7D6-40E8-A94E-F8F1FC88C22B}" destId="{E2809E74-4EE2-4A26-97D1-E843F89B2AF5}" srcOrd="0" destOrd="0" presId="urn:microsoft.com/office/officeart/2005/8/layout/hProcess3"/>
    <dgm:cxn modelId="{50E5DFD5-3531-42D9-A52B-4106048AB9D9}" srcId="{14B59854-DB60-4BED-9AED-9E611D8D7F12}" destId="{8DF836FD-1318-414C-8A67-3C35301E3575}" srcOrd="1" destOrd="0" parTransId="{45745247-EF00-4992-AB60-02AFF46B7B5D}" sibTransId="{9434163D-4C17-4E05-AC67-6AE7A9F561B7}"/>
    <dgm:cxn modelId="{5DE2F8D8-3E8C-4EC8-8303-A12AC40C2EB3}" type="presOf" srcId="{8DF836FD-1318-414C-8A67-3C35301E3575}" destId="{DFBDF0FE-29E3-4AE7-A92C-4FAC493AE631}" srcOrd="0" destOrd="0" presId="urn:microsoft.com/office/officeart/2005/8/layout/hProcess3"/>
    <dgm:cxn modelId="{A3E2F63E-70F2-468F-9657-57EFA26E1503}" srcId="{14B59854-DB60-4BED-9AED-9E611D8D7F12}" destId="{7B2E589B-F4AC-4BFC-9395-432F1C6F72B2}" srcOrd="0" destOrd="0" parTransId="{81FD4F1E-2D96-4852-858E-41807360A0E0}" sibTransId="{E3F924B1-B897-4E8F-9AA9-F9CB7072EFFD}"/>
    <dgm:cxn modelId="{FBD6F2FE-0BED-4CFF-BC7E-2914BE9FC0B6}" srcId="{14B59854-DB60-4BED-9AED-9E611D8D7F12}" destId="{D60BD1ED-0B3E-4D30-9DEE-791DA0E37521}" srcOrd="3" destOrd="0" parTransId="{9D850F5D-FFEE-4C2C-970A-B242A107220D}" sibTransId="{218E94BF-9C71-496A-AE30-A820E2094425}"/>
    <dgm:cxn modelId="{AC5099A1-D281-4464-855C-BF82FADCD72C}" type="presOf" srcId="{D60BD1ED-0B3E-4D30-9DEE-791DA0E37521}" destId="{FFF3D459-6E91-45C3-A3BF-E8ECA88FAE49}" srcOrd="0" destOrd="0" presId="urn:microsoft.com/office/officeart/2005/8/layout/hProcess3"/>
    <dgm:cxn modelId="{369E603B-3D98-4312-9690-49AC347A4011}" type="presParOf" srcId="{F509540B-1922-4B38-8306-52B1E44777F4}" destId="{92AC2E88-D30D-42AA-B1B0-91E6E9787B17}" srcOrd="0" destOrd="0" presId="urn:microsoft.com/office/officeart/2005/8/layout/hProcess3"/>
    <dgm:cxn modelId="{C75F288B-7925-452E-965F-CA163C343A9B}" type="presParOf" srcId="{F509540B-1922-4B38-8306-52B1E44777F4}" destId="{A273D849-3CDE-4046-92D4-244904DC3F74}" srcOrd="1" destOrd="0" presId="urn:microsoft.com/office/officeart/2005/8/layout/hProcess3"/>
    <dgm:cxn modelId="{EA9DD170-8D6B-4E51-AEC0-E3E96FC55B05}" type="presParOf" srcId="{A273D849-3CDE-4046-92D4-244904DC3F74}" destId="{17B9A9E8-3E60-4DB1-96C9-26A1E384EEBB}" srcOrd="0" destOrd="0" presId="urn:microsoft.com/office/officeart/2005/8/layout/hProcess3"/>
    <dgm:cxn modelId="{0183B459-83A3-49C5-BFB9-05D3AB3C5BF6}" type="presParOf" srcId="{A273D849-3CDE-4046-92D4-244904DC3F74}" destId="{0F7E2081-5C7C-4E60-B6F6-B7606D9C6BE9}" srcOrd="1" destOrd="0" presId="urn:microsoft.com/office/officeart/2005/8/layout/hProcess3"/>
    <dgm:cxn modelId="{C403E106-1FB9-4343-97BD-739E202E4AD9}" type="presParOf" srcId="{0F7E2081-5C7C-4E60-B6F6-B7606D9C6BE9}" destId="{EE649F41-479E-4291-8EC0-33BDCFAF0B79}" srcOrd="0" destOrd="0" presId="urn:microsoft.com/office/officeart/2005/8/layout/hProcess3"/>
    <dgm:cxn modelId="{49ACBFAD-622F-426F-9E06-791F7DCC31FA}" type="presParOf" srcId="{0F7E2081-5C7C-4E60-B6F6-B7606D9C6BE9}" destId="{1948E069-4D22-434D-BC57-DAF61E83CD19}" srcOrd="1" destOrd="0" presId="urn:microsoft.com/office/officeart/2005/8/layout/hProcess3"/>
    <dgm:cxn modelId="{40CD52FF-7618-43F2-8827-547AD86FF191}" type="presParOf" srcId="{0F7E2081-5C7C-4E60-B6F6-B7606D9C6BE9}" destId="{AF9C821D-EC04-44E5-8606-A7933B8BCABE}" srcOrd="2" destOrd="0" presId="urn:microsoft.com/office/officeart/2005/8/layout/hProcess3"/>
    <dgm:cxn modelId="{F6DE09F6-DAF9-45F9-BC23-8AAB77A4677D}" type="presParOf" srcId="{0F7E2081-5C7C-4E60-B6F6-B7606D9C6BE9}" destId="{FF174BFC-9EDB-4675-A8A5-4EFE308A81DC}" srcOrd="3" destOrd="0" presId="urn:microsoft.com/office/officeart/2005/8/layout/hProcess3"/>
    <dgm:cxn modelId="{1AE7A176-20BF-44FF-9890-ADE6FD11DE06}" type="presParOf" srcId="{A273D849-3CDE-4046-92D4-244904DC3F74}" destId="{006EC044-E29B-49EC-8943-B33CE7C410B5}" srcOrd="2" destOrd="0" presId="urn:microsoft.com/office/officeart/2005/8/layout/hProcess3"/>
    <dgm:cxn modelId="{80E8CACA-5956-4DF9-AC99-44484E0FC517}" type="presParOf" srcId="{A273D849-3CDE-4046-92D4-244904DC3F74}" destId="{F96395B4-4DDB-4D9B-A1FF-6F60BF71AEA8}" srcOrd="3" destOrd="0" presId="urn:microsoft.com/office/officeart/2005/8/layout/hProcess3"/>
    <dgm:cxn modelId="{47E50DD2-7E14-423F-8655-9445F5CBBD9A}" type="presParOf" srcId="{F96395B4-4DDB-4D9B-A1FF-6F60BF71AEA8}" destId="{D71D97A4-D958-42C9-94EA-D16F057512D4}" srcOrd="0" destOrd="0" presId="urn:microsoft.com/office/officeart/2005/8/layout/hProcess3"/>
    <dgm:cxn modelId="{A2AD876F-6741-416E-A5F8-780F482B7253}" type="presParOf" srcId="{F96395B4-4DDB-4D9B-A1FF-6F60BF71AEA8}" destId="{DFBDF0FE-29E3-4AE7-A92C-4FAC493AE631}" srcOrd="1" destOrd="0" presId="urn:microsoft.com/office/officeart/2005/8/layout/hProcess3"/>
    <dgm:cxn modelId="{C71E4FA2-E160-4943-AD9A-3D91F8072FF4}" type="presParOf" srcId="{F96395B4-4DDB-4D9B-A1FF-6F60BF71AEA8}" destId="{3F5B9FE9-47F2-485A-ABD8-373C7EF3AC5A}" srcOrd="2" destOrd="0" presId="urn:microsoft.com/office/officeart/2005/8/layout/hProcess3"/>
    <dgm:cxn modelId="{11F8B231-F53C-4B84-881D-06D07B2F4E6B}" type="presParOf" srcId="{F96395B4-4DDB-4D9B-A1FF-6F60BF71AEA8}" destId="{FA3EA8F6-CD73-4231-971A-B3D6EA4BC7CE}" srcOrd="3" destOrd="0" presId="urn:microsoft.com/office/officeart/2005/8/layout/hProcess3"/>
    <dgm:cxn modelId="{E51AC4A0-6A9E-4B18-A906-8C962D6763EF}" type="presParOf" srcId="{A273D849-3CDE-4046-92D4-244904DC3F74}" destId="{59B054F8-811D-4E55-B682-6C5B1CBD8DD8}" srcOrd="4" destOrd="0" presId="urn:microsoft.com/office/officeart/2005/8/layout/hProcess3"/>
    <dgm:cxn modelId="{CA4247BE-BC59-4E16-B134-DBAC4A6CF664}" type="presParOf" srcId="{A273D849-3CDE-4046-92D4-244904DC3F74}" destId="{F13E06E7-3C2C-4BC3-9849-FF4B34296862}" srcOrd="5" destOrd="0" presId="urn:microsoft.com/office/officeart/2005/8/layout/hProcess3"/>
    <dgm:cxn modelId="{2BF06FC5-E902-477C-BB5C-36937EB441F8}" type="presParOf" srcId="{F13E06E7-3C2C-4BC3-9849-FF4B34296862}" destId="{9F722FF9-4EBD-454E-88A4-2974729DC890}" srcOrd="0" destOrd="0" presId="urn:microsoft.com/office/officeart/2005/8/layout/hProcess3"/>
    <dgm:cxn modelId="{859FFBE6-3F54-454F-B61F-524A868B5E9B}" type="presParOf" srcId="{F13E06E7-3C2C-4BC3-9849-FF4B34296862}" destId="{E2809E74-4EE2-4A26-97D1-E843F89B2AF5}" srcOrd="1" destOrd="0" presId="urn:microsoft.com/office/officeart/2005/8/layout/hProcess3"/>
    <dgm:cxn modelId="{FC9D8D19-6A0C-484A-846B-CA299C6D77DD}" type="presParOf" srcId="{F13E06E7-3C2C-4BC3-9849-FF4B34296862}" destId="{05BF141F-97BD-451E-9810-8407B818FFB4}" srcOrd="2" destOrd="0" presId="urn:microsoft.com/office/officeart/2005/8/layout/hProcess3"/>
    <dgm:cxn modelId="{EA593B3F-E46E-407F-8973-54A3925A3EA4}" type="presParOf" srcId="{F13E06E7-3C2C-4BC3-9849-FF4B34296862}" destId="{D0697F08-7C18-48FD-A88F-C36A96AEDFF7}" srcOrd="3" destOrd="0" presId="urn:microsoft.com/office/officeart/2005/8/layout/hProcess3"/>
    <dgm:cxn modelId="{CC5BB5AD-9BB7-4688-8591-38572C49C837}" type="presParOf" srcId="{A273D849-3CDE-4046-92D4-244904DC3F74}" destId="{78DD373B-D968-4339-8EEB-941F42345589}" srcOrd="6" destOrd="0" presId="urn:microsoft.com/office/officeart/2005/8/layout/hProcess3"/>
    <dgm:cxn modelId="{3A421AC1-04D9-4C81-89D1-764BB7567EFB}" type="presParOf" srcId="{A273D849-3CDE-4046-92D4-244904DC3F74}" destId="{C50DD74E-74FD-46A5-8C70-7B3307BC52B8}" srcOrd="7" destOrd="0" presId="urn:microsoft.com/office/officeart/2005/8/layout/hProcess3"/>
    <dgm:cxn modelId="{339F5EDF-6F8E-455D-A8BF-6C9DA43FB04D}" type="presParOf" srcId="{C50DD74E-74FD-46A5-8C70-7B3307BC52B8}" destId="{3C251E4B-288E-468D-BF94-7002A78484B6}" srcOrd="0" destOrd="0" presId="urn:microsoft.com/office/officeart/2005/8/layout/hProcess3"/>
    <dgm:cxn modelId="{7C91ED6C-B0F2-4C31-863E-50103A6B1E99}" type="presParOf" srcId="{C50DD74E-74FD-46A5-8C70-7B3307BC52B8}" destId="{FFF3D459-6E91-45C3-A3BF-E8ECA88FAE49}" srcOrd="1" destOrd="0" presId="urn:microsoft.com/office/officeart/2005/8/layout/hProcess3"/>
    <dgm:cxn modelId="{8FECBCEE-1AEB-4C81-9C0B-EF7B72BA05D2}" type="presParOf" srcId="{C50DD74E-74FD-46A5-8C70-7B3307BC52B8}" destId="{884FAA7E-4B0F-4A4E-80B1-C004D03900AD}" srcOrd="2" destOrd="0" presId="urn:microsoft.com/office/officeart/2005/8/layout/hProcess3"/>
    <dgm:cxn modelId="{15E2687B-C448-45C2-BD69-09FFB2D30D1E}" type="presParOf" srcId="{C50DD74E-74FD-46A5-8C70-7B3307BC52B8}" destId="{7B0D3B51-87F3-4256-B86F-AEB5CBC021B6}" srcOrd="3" destOrd="0" presId="urn:microsoft.com/office/officeart/2005/8/layout/hProcess3"/>
    <dgm:cxn modelId="{C2E6B725-9841-48D9-A050-11F2CA9F9FEF}" type="presParOf" srcId="{A273D849-3CDE-4046-92D4-244904DC3F74}" destId="{2650C8D7-7C75-4721-A2E5-B11DF4F554F9}" srcOrd="8" destOrd="0" presId="urn:microsoft.com/office/officeart/2005/8/layout/hProcess3"/>
    <dgm:cxn modelId="{0AC0F2BE-F73E-4802-8680-029B68933426}" type="presParOf" srcId="{A273D849-3CDE-4046-92D4-244904DC3F74}" destId="{34FC15E6-7B74-477A-BA36-A2D6B122032E}" srcOrd="9" destOrd="0" presId="urn:microsoft.com/office/officeart/2005/8/layout/hProcess3"/>
    <dgm:cxn modelId="{55D3534A-DE01-45AB-8EF2-C574F3659F3F}" type="presParOf" srcId="{34FC15E6-7B74-477A-BA36-A2D6B122032E}" destId="{E3191F6A-FEF7-4939-8102-38F3FAD1A161}" srcOrd="0" destOrd="0" presId="urn:microsoft.com/office/officeart/2005/8/layout/hProcess3"/>
    <dgm:cxn modelId="{F4A809B0-0CE8-4831-B39C-0F8DA44DD528}" type="presParOf" srcId="{34FC15E6-7B74-477A-BA36-A2D6B122032E}" destId="{C1ABC371-0438-432C-B58E-AC5EFFEC365D}" srcOrd="1" destOrd="0" presId="urn:microsoft.com/office/officeart/2005/8/layout/hProcess3"/>
    <dgm:cxn modelId="{E558687C-16D6-4E0D-BEF4-7CE71D0C607C}" type="presParOf" srcId="{34FC15E6-7B74-477A-BA36-A2D6B122032E}" destId="{357DF3E4-60B4-47C7-A494-B62C8D8255AC}" srcOrd="2" destOrd="0" presId="urn:microsoft.com/office/officeart/2005/8/layout/hProcess3"/>
    <dgm:cxn modelId="{41476C45-0F0C-4371-8789-B39D9DFAC9E5}" type="presParOf" srcId="{34FC15E6-7B74-477A-BA36-A2D6B122032E}" destId="{E4139788-A12C-4A11-BEBC-0069B3FC68B0}" srcOrd="3" destOrd="0" presId="urn:microsoft.com/office/officeart/2005/8/layout/hProcess3"/>
    <dgm:cxn modelId="{742E3529-9E71-4016-A443-E517594BF8B1}" type="presParOf" srcId="{A273D849-3CDE-4046-92D4-244904DC3F74}" destId="{14F4DAA0-A78B-4B86-A6E0-BB5F9C6850B5}" srcOrd="10" destOrd="0" presId="urn:microsoft.com/office/officeart/2005/8/layout/hProcess3"/>
    <dgm:cxn modelId="{2520D94E-735A-4B7C-A9DF-3CF07C0E8996}" type="presParOf" srcId="{A273D849-3CDE-4046-92D4-244904DC3F74}" destId="{5D222144-993A-46F2-8902-7C1EA338C671}" srcOrd="11" destOrd="0" presId="urn:microsoft.com/office/officeart/2005/8/layout/hProcess3"/>
    <dgm:cxn modelId="{CAD7D8C4-8640-480B-91F2-DB7E29D76D38}" type="presParOf" srcId="{A273D849-3CDE-4046-92D4-244904DC3F74}" destId="{184C13C0-CE92-48E8-BE96-2ABB9FDE326C}" srcOrd="12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B59854-DB60-4BED-9AED-9E611D8D7F1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2E589B-F4AC-4BFC-9395-432F1C6F72B2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81FD4F1E-2D96-4852-858E-41807360A0E0}" type="parTrans" cxnId="{A3E2F63E-70F2-468F-9657-57EFA26E1503}">
      <dgm:prSet/>
      <dgm:spPr/>
      <dgm:t>
        <a:bodyPr/>
        <a:lstStyle/>
        <a:p>
          <a:endParaRPr lang="ru-RU"/>
        </a:p>
      </dgm:t>
    </dgm:pt>
    <dgm:pt modelId="{E3F924B1-B897-4E8F-9AA9-F9CB7072EFFD}" type="sibTrans" cxnId="{A3E2F63E-70F2-468F-9657-57EFA26E1503}">
      <dgm:prSet/>
      <dgm:spPr/>
      <dgm:t>
        <a:bodyPr/>
        <a:lstStyle/>
        <a:p>
          <a:endParaRPr lang="ru-RU"/>
        </a:p>
      </dgm:t>
    </dgm:pt>
    <dgm:pt modelId="{8DF836FD-1318-414C-8A67-3C35301E3575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2015-2016</a:t>
          </a:r>
          <a:endParaRPr lang="ru-RU" b="0" dirty="0">
            <a:solidFill>
              <a:schemeClr val="tx1"/>
            </a:solidFill>
          </a:endParaRPr>
        </a:p>
      </dgm:t>
    </dgm:pt>
    <dgm:pt modelId="{45745247-EF00-4992-AB60-02AFF46B7B5D}" type="parTrans" cxnId="{50E5DFD5-3531-42D9-A52B-4106048AB9D9}">
      <dgm:prSet/>
      <dgm:spPr/>
      <dgm:t>
        <a:bodyPr/>
        <a:lstStyle/>
        <a:p>
          <a:endParaRPr lang="ru-RU"/>
        </a:p>
      </dgm:t>
    </dgm:pt>
    <dgm:pt modelId="{9434163D-4C17-4E05-AC67-6AE7A9F561B7}" type="sibTrans" cxnId="{50E5DFD5-3531-42D9-A52B-4106048AB9D9}">
      <dgm:prSet/>
      <dgm:spPr/>
      <dgm:t>
        <a:bodyPr/>
        <a:lstStyle/>
        <a:p>
          <a:endParaRPr lang="ru-RU"/>
        </a:p>
      </dgm:t>
    </dgm:pt>
    <dgm:pt modelId="{BDDE4051-A7D6-40E8-A94E-F8F1FC88C22B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2015-2017</a:t>
          </a:r>
          <a:endParaRPr lang="ru-RU" b="0" dirty="0">
            <a:solidFill>
              <a:schemeClr val="tx1"/>
            </a:solidFill>
          </a:endParaRPr>
        </a:p>
      </dgm:t>
    </dgm:pt>
    <dgm:pt modelId="{640D9446-7E07-4B0B-BB50-7E61CF938364}" type="parTrans" cxnId="{7998938B-A1C8-4E6A-9F81-11920A1A4350}">
      <dgm:prSet/>
      <dgm:spPr/>
      <dgm:t>
        <a:bodyPr/>
        <a:lstStyle/>
        <a:p>
          <a:endParaRPr lang="ru-RU"/>
        </a:p>
      </dgm:t>
    </dgm:pt>
    <dgm:pt modelId="{5B22517A-6D85-4D3F-8728-8BF0BB32F59D}" type="sibTrans" cxnId="{7998938B-A1C8-4E6A-9F81-11920A1A4350}">
      <dgm:prSet/>
      <dgm:spPr/>
      <dgm:t>
        <a:bodyPr/>
        <a:lstStyle/>
        <a:p>
          <a:endParaRPr lang="ru-RU"/>
        </a:p>
      </dgm:t>
    </dgm:pt>
    <dgm:pt modelId="{D60BD1ED-0B3E-4D30-9DEE-791DA0E37521}">
      <dgm:prSet phldrT="[Text]"/>
      <dgm:spPr/>
      <dgm:t>
        <a:bodyPr/>
        <a:lstStyle/>
        <a:p>
          <a:r>
            <a:rPr lang="lv-LV" b="0" dirty="0" smtClean="0">
              <a:solidFill>
                <a:schemeClr val="tx1"/>
              </a:solidFill>
            </a:rPr>
            <a:t>2016-2017</a:t>
          </a:r>
          <a:endParaRPr lang="ru-RU" b="0" dirty="0">
            <a:solidFill>
              <a:schemeClr val="tx1"/>
            </a:solidFill>
          </a:endParaRPr>
        </a:p>
      </dgm:t>
    </dgm:pt>
    <dgm:pt modelId="{9D850F5D-FFEE-4C2C-970A-B242A107220D}" type="parTrans" cxnId="{FBD6F2FE-0BED-4CFF-BC7E-2914BE9FC0B6}">
      <dgm:prSet/>
      <dgm:spPr/>
      <dgm:t>
        <a:bodyPr/>
        <a:lstStyle/>
        <a:p>
          <a:endParaRPr lang="ru-RU"/>
        </a:p>
      </dgm:t>
    </dgm:pt>
    <dgm:pt modelId="{218E94BF-9C71-496A-AE30-A820E2094425}" type="sibTrans" cxnId="{FBD6F2FE-0BED-4CFF-BC7E-2914BE9FC0B6}">
      <dgm:prSet/>
      <dgm:spPr/>
      <dgm:t>
        <a:bodyPr/>
        <a:lstStyle/>
        <a:p>
          <a:endParaRPr lang="ru-RU"/>
        </a:p>
      </dgm:t>
    </dgm:pt>
    <dgm:pt modelId="{B25F2F92-2EF2-4735-B1C8-563101734E98}">
      <dgm:prSet phldrT="[Text]"/>
      <dgm:spPr/>
      <dgm:t>
        <a:bodyPr/>
        <a:lstStyle/>
        <a:p>
          <a:r>
            <a:rPr lang="lv-LV" b="0" i="0" dirty="0" smtClean="0">
              <a:solidFill>
                <a:schemeClr val="tx1"/>
              </a:solidFill>
            </a:rPr>
            <a:t>2017-2018</a:t>
          </a:r>
          <a:endParaRPr lang="ru-RU" b="0" i="0" dirty="0">
            <a:solidFill>
              <a:schemeClr val="tx1"/>
            </a:solidFill>
          </a:endParaRPr>
        </a:p>
      </dgm:t>
    </dgm:pt>
    <dgm:pt modelId="{348A96E8-5A83-4E66-8C59-CB70B1F2F0B8}" type="parTrans" cxnId="{FB698D43-DF79-4E4C-8457-9EAFC7EDC158}">
      <dgm:prSet/>
      <dgm:spPr/>
      <dgm:t>
        <a:bodyPr/>
        <a:lstStyle/>
        <a:p>
          <a:endParaRPr lang="ru-RU"/>
        </a:p>
      </dgm:t>
    </dgm:pt>
    <dgm:pt modelId="{EC553A27-38BE-4F6D-A43D-BAFC6AC2AC61}" type="sibTrans" cxnId="{FB698D43-DF79-4E4C-8457-9EAFC7EDC158}">
      <dgm:prSet/>
      <dgm:spPr/>
      <dgm:t>
        <a:bodyPr/>
        <a:lstStyle/>
        <a:p>
          <a:endParaRPr lang="ru-RU"/>
        </a:p>
      </dgm:t>
    </dgm:pt>
    <dgm:pt modelId="{C8468F49-D2BE-40D0-9F56-92A43320A5A9}">
      <dgm:prSet phldrT="[Text]"/>
      <dgm:spPr/>
      <dgm:t>
        <a:bodyPr/>
        <a:lstStyle/>
        <a:p>
          <a:r>
            <a:rPr lang="lv-LV" b="1" dirty="0" smtClean="0">
              <a:solidFill>
                <a:schemeClr val="bg1"/>
              </a:solidFill>
            </a:rPr>
            <a:t>2017-2018</a:t>
          </a:r>
          <a:endParaRPr lang="ru-RU" b="1" dirty="0">
            <a:solidFill>
              <a:schemeClr val="bg1"/>
            </a:solidFill>
          </a:endParaRPr>
        </a:p>
      </dgm:t>
    </dgm:pt>
    <dgm:pt modelId="{742B0C95-2E03-40EF-98ED-B0FC02A24223}" type="parTrans" cxnId="{2A0974FC-8033-49E9-A8F1-9A5496E453ED}">
      <dgm:prSet/>
      <dgm:spPr/>
      <dgm:t>
        <a:bodyPr/>
        <a:lstStyle/>
        <a:p>
          <a:endParaRPr lang="ru-RU"/>
        </a:p>
      </dgm:t>
    </dgm:pt>
    <dgm:pt modelId="{B92CABA6-76D5-42EB-8CA1-46C84058EA1C}" type="sibTrans" cxnId="{2A0974FC-8033-49E9-A8F1-9A5496E453ED}">
      <dgm:prSet/>
      <dgm:spPr/>
      <dgm:t>
        <a:bodyPr/>
        <a:lstStyle/>
        <a:p>
          <a:endParaRPr lang="ru-RU"/>
        </a:p>
      </dgm:t>
    </dgm:pt>
    <dgm:pt modelId="{F509540B-1922-4B38-8306-52B1E44777F4}" type="pres">
      <dgm:prSet presAssocID="{14B59854-DB60-4BED-9AED-9E611D8D7F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C2E88-D30D-42AA-B1B0-91E6E9787B17}" type="pres">
      <dgm:prSet presAssocID="{14B59854-DB60-4BED-9AED-9E611D8D7F12}" presName="dummy" presStyleCnt="0"/>
      <dgm:spPr/>
    </dgm:pt>
    <dgm:pt modelId="{A273D849-3CDE-4046-92D4-244904DC3F74}" type="pres">
      <dgm:prSet presAssocID="{14B59854-DB60-4BED-9AED-9E611D8D7F12}" presName="linH" presStyleCnt="0"/>
      <dgm:spPr/>
    </dgm:pt>
    <dgm:pt modelId="{17B9A9E8-3E60-4DB1-96C9-26A1E384EEBB}" type="pres">
      <dgm:prSet presAssocID="{14B59854-DB60-4BED-9AED-9E611D8D7F12}" presName="padding1" presStyleCnt="0"/>
      <dgm:spPr/>
    </dgm:pt>
    <dgm:pt modelId="{0F7E2081-5C7C-4E60-B6F6-B7606D9C6BE9}" type="pres">
      <dgm:prSet presAssocID="{7B2E589B-F4AC-4BFC-9395-432F1C6F72B2}" presName="linV" presStyleCnt="0"/>
      <dgm:spPr/>
    </dgm:pt>
    <dgm:pt modelId="{EE649F41-479E-4291-8EC0-33BDCFAF0B79}" type="pres">
      <dgm:prSet presAssocID="{7B2E589B-F4AC-4BFC-9395-432F1C6F72B2}" presName="spVertical1" presStyleCnt="0"/>
      <dgm:spPr/>
    </dgm:pt>
    <dgm:pt modelId="{1948E069-4D22-434D-BC57-DAF61E83CD19}" type="pres">
      <dgm:prSet presAssocID="{7B2E589B-F4AC-4BFC-9395-432F1C6F72B2}" presName="parTx" presStyleLbl="revTx" presStyleIdx="0" presStyleCnt="6" custLinFactNeighborX="-49680" custLinFactNeighborY="-18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C821D-EC04-44E5-8606-A7933B8BCABE}" type="pres">
      <dgm:prSet presAssocID="{7B2E589B-F4AC-4BFC-9395-432F1C6F72B2}" presName="spVertical2" presStyleCnt="0"/>
      <dgm:spPr/>
    </dgm:pt>
    <dgm:pt modelId="{FF174BFC-9EDB-4675-A8A5-4EFE308A81DC}" type="pres">
      <dgm:prSet presAssocID="{7B2E589B-F4AC-4BFC-9395-432F1C6F72B2}" presName="spVertical3" presStyleCnt="0"/>
      <dgm:spPr/>
    </dgm:pt>
    <dgm:pt modelId="{006EC044-E29B-49EC-8943-B33CE7C410B5}" type="pres">
      <dgm:prSet presAssocID="{E3F924B1-B897-4E8F-9AA9-F9CB7072EFFD}" presName="space" presStyleCnt="0"/>
      <dgm:spPr/>
    </dgm:pt>
    <dgm:pt modelId="{F96395B4-4DDB-4D9B-A1FF-6F60BF71AEA8}" type="pres">
      <dgm:prSet presAssocID="{8DF836FD-1318-414C-8A67-3C35301E3575}" presName="linV" presStyleCnt="0"/>
      <dgm:spPr/>
    </dgm:pt>
    <dgm:pt modelId="{D71D97A4-D958-42C9-94EA-D16F057512D4}" type="pres">
      <dgm:prSet presAssocID="{8DF836FD-1318-414C-8A67-3C35301E3575}" presName="spVertical1" presStyleCnt="0"/>
      <dgm:spPr/>
    </dgm:pt>
    <dgm:pt modelId="{DFBDF0FE-29E3-4AE7-A92C-4FAC493AE631}" type="pres">
      <dgm:prSet presAssocID="{8DF836FD-1318-414C-8A67-3C35301E3575}" presName="parTx" presStyleLbl="revTx" presStyleIdx="1" presStyleCnt="6" custLinFactNeighborX="-40100" custLinFactNeighborY="-18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B9FE9-47F2-485A-ABD8-373C7EF3AC5A}" type="pres">
      <dgm:prSet presAssocID="{8DF836FD-1318-414C-8A67-3C35301E3575}" presName="spVertical2" presStyleCnt="0"/>
      <dgm:spPr/>
    </dgm:pt>
    <dgm:pt modelId="{FA3EA8F6-CD73-4231-971A-B3D6EA4BC7CE}" type="pres">
      <dgm:prSet presAssocID="{8DF836FD-1318-414C-8A67-3C35301E3575}" presName="spVertical3" presStyleCnt="0"/>
      <dgm:spPr/>
    </dgm:pt>
    <dgm:pt modelId="{59B054F8-811D-4E55-B682-6C5B1CBD8DD8}" type="pres">
      <dgm:prSet presAssocID="{9434163D-4C17-4E05-AC67-6AE7A9F561B7}" presName="space" presStyleCnt="0"/>
      <dgm:spPr/>
    </dgm:pt>
    <dgm:pt modelId="{F13E06E7-3C2C-4BC3-9849-FF4B34296862}" type="pres">
      <dgm:prSet presAssocID="{BDDE4051-A7D6-40E8-A94E-F8F1FC88C22B}" presName="linV" presStyleCnt="0"/>
      <dgm:spPr/>
    </dgm:pt>
    <dgm:pt modelId="{9F722FF9-4EBD-454E-88A4-2974729DC890}" type="pres">
      <dgm:prSet presAssocID="{BDDE4051-A7D6-40E8-A94E-F8F1FC88C22B}" presName="spVertical1" presStyleCnt="0"/>
      <dgm:spPr/>
    </dgm:pt>
    <dgm:pt modelId="{E2809E74-4EE2-4A26-97D1-E843F89B2AF5}" type="pres">
      <dgm:prSet presAssocID="{BDDE4051-A7D6-40E8-A94E-F8F1FC88C22B}" presName="parTx" presStyleLbl="revTx" presStyleIdx="2" presStyleCnt="6" custLinFactNeighborX="-23322" custLinFactNeighborY="-18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F141F-97BD-451E-9810-8407B818FFB4}" type="pres">
      <dgm:prSet presAssocID="{BDDE4051-A7D6-40E8-A94E-F8F1FC88C22B}" presName="spVertical2" presStyleCnt="0"/>
      <dgm:spPr/>
    </dgm:pt>
    <dgm:pt modelId="{D0697F08-7C18-48FD-A88F-C36A96AEDFF7}" type="pres">
      <dgm:prSet presAssocID="{BDDE4051-A7D6-40E8-A94E-F8F1FC88C22B}" presName="spVertical3" presStyleCnt="0"/>
      <dgm:spPr/>
    </dgm:pt>
    <dgm:pt modelId="{78DD373B-D968-4339-8EEB-941F42345589}" type="pres">
      <dgm:prSet presAssocID="{5B22517A-6D85-4D3F-8728-8BF0BB32F59D}" presName="space" presStyleCnt="0"/>
      <dgm:spPr/>
    </dgm:pt>
    <dgm:pt modelId="{C50DD74E-74FD-46A5-8C70-7B3307BC52B8}" type="pres">
      <dgm:prSet presAssocID="{D60BD1ED-0B3E-4D30-9DEE-791DA0E37521}" presName="linV" presStyleCnt="0"/>
      <dgm:spPr/>
    </dgm:pt>
    <dgm:pt modelId="{3C251E4B-288E-468D-BF94-7002A78484B6}" type="pres">
      <dgm:prSet presAssocID="{D60BD1ED-0B3E-4D30-9DEE-791DA0E37521}" presName="spVertical1" presStyleCnt="0"/>
      <dgm:spPr/>
    </dgm:pt>
    <dgm:pt modelId="{FFF3D459-6E91-45C3-A3BF-E8ECA88FAE49}" type="pres">
      <dgm:prSet presAssocID="{D60BD1ED-0B3E-4D30-9DEE-791DA0E37521}" presName="parTx" presStyleLbl="revTx" presStyleIdx="3" presStyleCnt="6" custLinFactNeighborX="-13742" custLinFactNeighborY="-18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FAA7E-4B0F-4A4E-80B1-C004D03900AD}" type="pres">
      <dgm:prSet presAssocID="{D60BD1ED-0B3E-4D30-9DEE-791DA0E37521}" presName="spVertical2" presStyleCnt="0"/>
      <dgm:spPr/>
    </dgm:pt>
    <dgm:pt modelId="{7B0D3B51-87F3-4256-B86F-AEB5CBC021B6}" type="pres">
      <dgm:prSet presAssocID="{D60BD1ED-0B3E-4D30-9DEE-791DA0E37521}" presName="spVertical3" presStyleCnt="0"/>
      <dgm:spPr/>
    </dgm:pt>
    <dgm:pt modelId="{2650C8D7-7C75-4721-A2E5-B11DF4F554F9}" type="pres">
      <dgm:prSet presAssocID="{218E94BF-9C71-496A-AE30-A820E2094425}" presName="space" presStyleCnt="0"/>
      <dgm:spPr/>
    </dgm:pt>
    <dgm:pt modelId="{34FC15E6-7B74-477A-BA36-A2D6B122032E}" type="pres">
      <dgm:prSet presAssocID="{B25F2F92-2EF2-4735-B1C8-563101734E98}" presName="linV" presStyleCnt="0"/>
      <dgm:spPr/>
    </dgm:pt>
    <dgm:pt modelId="{E3191F6A-FEF7-4939-8102-38F3FAD1A161}" type="pres">
      <dgm:prSet presAssocID="{B25F2F92-2EF2-4735-B1C8-563101734E98}" presName="spVertical1" presStyleCnt="0"/>
      <dgm:spPr/>
    </dgm:pt>
    <dgm:pt modelId="{C1ABC371-0438-432C-B58E-AC5EFFEC365D}" type="pres">
      <dgm:prSet presAssocID="{B25F2F92-2EF2-4735-B1C8-563101734E98}" presName="parTx" presStyleLbl="revTx" presStyleIdx="4" presStyleCnt="6" custLinFactNeighborX="-11361" custLinFactNeighborY="-18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DF3E4-60B4-47C7-A494-B62C8D8255AC}" type="pres">
      <dgm:prSet presAssocID="{B25F2F92-2EF2-4735-B1C8-563101734E98}" presName="spVertical2" presStyleCnt="0"/>
      <dgm:spPr/>
    </dgm:pt>
    <dgm:pt modelId="{E4139788-A12C-4A11-BEBC-0069B3FC68B0}" type="pres">
      <dgm:prSet presAssocID="{B25F2F92-2EF2-4735-B1C8-563101734E98}" presName="spVertical3" presStyleCnt="0"/>
      <dgm:spPr/>
    </dgm:pt>
    <dgm:pt modelId="{383170A5-602B-41E6-8D6A-C8FF7740394F}" type="pres">
      <dgm:prSet presAssocID="{EC553A27-38BE-4F6D-A43D-BAFC6AC2AC61}" presName="space" presStyleCnt="0"/>
      <dgm:spPr/>
    </dgm:pt>
    <dgm:pt modelId="{88D45E69-0A42-45FB-9814-23BD60FB1106}" type="pres">
      <dgm:prSet presAssocID="{C8468F49-D2BE-40D0-9F56-92A43320A5A9}" presName="linV" presStyleCnt="0"/>
      <dgm:spPr/>
    </dgm:pt>
    <dgm:pt modelId="{38AF7D0D-4E5A-4607-BF72-F8701F03DB8B}" type="pres">
      <dgm:prSet presAssocID="{C8468F49-D2BE-40D0-9F56-92A43320A5A9}" presName="spVertical1" presStyleCnt="0"/>
      <dgm:spPr/>
    </dgm:pt>
    <dgm:pt modelId="{D996E747-CCB2-4D3F-9F9D-2A17C1BB8500}" type="pres">
      <dgm:prSet presAssocID="{C8468F49-D2BE-40D0-9F56-92A43320A5A9}" presName="parTx" presStyleLbl="revTx" presStyleIdx="5" presStyleCnt="6" custLinFactNeighborX="-16179" custLinFactNeighborY="-18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FD735-AAD5-498C-8425-3B0157775C2C}" type="pres">
      <dgm:prSet presAssocID="{C8468F49-D2BE-40D0-9F56-92A43320A5A9}" presName="spVertical2" presStyleCnt="0"/>
      <dgm:spPr/>
    </dgm:pt>
    <dgm:pt modelId="{DACECB6A-95A7-48DD-88E6-8BEC5C445558}" type="pres">
      <dgm:prSet presAssocID="{C8468F49-D2BE-40D0-9F56-92A43320A5A9}" presName="spVertical3" presStyleCnt="0"/>
      <dgm:spPr/>
    </dgm:pt>
    <dgm:pt modelId="{14F4DAA0-A78B-4B86-A6E0-BB5F9C6850B5}" type="pres">
      <dgm:prSet presAssocID="{14B59854-DB60-4BED-9AED-9E611D8D7F12}" presName="padding2" presStyleCnt="0"/>
      <dgm:spPr/>
    </dgm:pt>
    <dgm:pt modelId="{5D222144-993A-46F2-8902-7C1EA338C671}" type="pres">
      <dgm:prSet presAssocID="{14B59854-DB60-4BED-9AED-9E611D8D7F12}" presName="negArrow" presStyleCnt="0"/>
      <dgm:spPr/>
    </dgm:pt>
    <dgm:pt modelId="{184C13C0-CE92-48E8-BE96-2ABB9FDE326C}" type="pres">
      <dgm:prSet presAssocID="{14B59854-DB60-4BED-9AED-9E611D8D7F12}" presName="backgroundArrow" presStyleLbl="node1" presStyleIdx="0" presStyleCnt="1"/>
      <dgm:spPr/>
    </dgm:pt>
  </dgm:ptLst>
  <dgm:cxnLst>
    <dgm:cxn modelId="{5A194A2C-6617-450D-B2C3-BB6B0B9B8DD5}" type="presOf" srcId="{C8468F49-D2BE-40D0-9F56-92A43320A5A9}" destId="{D996E747-CCB2-4D3F-9F9D-2A17C1BB8500}" srcOrd="0" destOrd="0" presId="urn:microsoft.com/office/officeart/2005/8/layout/hProcess3"/>
    <dgm:cxn modelId="{50E5DFD5-3531-42D9-A52B-4106048AB9D9}" srcId="{14B59854-DB60-4BED-9AED-9E611D8D7F12}" destId="{8DF836FD-1318-414C-8A67-3C35301E3575}" srcOrd="1" destOrd="0" parTransId="{45745247-EF00-4992-AB60-02AFF46B7B5D}" sibTransId="{9434163D-4C17-4E05-AC67-6AE7A9F561B7}"/>
    <dgm:cxn modelId="{97D9866C-B7CE-412B-9950-8D831E8C8EDA}" type="presOf" srcId="{14B59854-DB60-4BED-9AED-9E611D8D7F12}" destId="{F509540B-1922-4B38-8306-52B1E44777F4}" srcOrd="0" destOrd="0" presId="urn:microsoft.com/office/officeart/2005/8/layout/hProcess3"/>
    <dgm:cxn modelId="{FBD6F2FE-0BED-4CFF-BC7E-2914BE9FC0B6}" srcId="{14B59854-DB60-4BED-9AED-9E611D8D7F12}" destId="{D60BD1ED-0B3E-4D30-9DEE-791DA0E37521}" srcOrd="3" destOrd="0" parTransId="{9D850F5D-FFEE-4C2C-970A-B242A107220D}" sibTransId="{218E94BF-9C71-496A-AE30-A820E2094425}"/>
    <dgm:cxn modelId="{7998938B-A1C8-4E6A-9F81-11920A1A4350}" srcId="{14B59854-DB60-4BED-9AED-9E611D8D7F12}" destId="{BDDE4051-A7D6-40E8-A94E-F8F1FC88C22B}" srcOrd="2" destOrd="0" parTransId="{640D9446-7E07-4B0B-BB50-7E61CF938364}" sibTransId="{5B22517A-6D85-4D3F-8728-8BF0BB32F59D}"/>
    <dgm:cxn modelId="{738A67A2-686A-43F7-BD57-FC027F014DA6}" type="presOf" srcId="{7B2E589B-F4AC-4BFC-9395-432F1C6F72B2}" destId="{1948E069-4D22-434D-BC57-DAF61E83CD19}" srcOrd="0" destOrd="0" presId="urn:microsoft.com/office/officeart/2005/8/layout/hProcess3"/>
    <dgm:cxn modelId="{2A0974FC-8033-49E9-A8F1-9A5496E453ED}" srcId="{14B59854-DB60-4BED-9AED-9E611D8D7F12}" destId="{C8468F49-D2BE-40D0-9F56-92A43320A5A9}" srcOrd="5" destOrd="0" parTransId="{742B0C95-2E03-40EF-98ED-B0FC02A24223}" sibTransId="{B92CABA6-76D5-42EB-8CA1-46C84058EA1C}"/>
    <dgm:cxn modelId="{A3E2F63E-70F2-468F-9657-57EFA26E1503}" srcId="{14B59854-DB60-4BED-9AED-9E611D8D7F12}" destId="{7B2E589B-F4AC-4BFC-9395-432F1C6F72B2}" srcOrd="0" destOrd="0" parTransId="{81FD4F1E-2D96-4852-858E-41807360A0E0}" sibTransId="{E3F924B1-B897-4E8F-9AA9-F9CB7072EFFD}"/>
    <dgm:cxn modelId="{A0AD127D-26F5-43C6-A767-DE5A09194998}" type="presOf" srcId="{BDDE4051-A7D6-40E8-A94E-F8F1FC88C22B}" destId="{E2809E74-4EE2-4A26-97D1-E843F89B2AF5}" srcOrd="0" destOrd="0" presId="urn:microsoft.com/office/officeart/2005/8/layout/hProcess3"/>
    <dgm:cxn modelId="{82B98368-5318-4D4D-9993-EE22D217DE15}" type="presOf" srcId="{D60BD1ED-0B3E-4D30-9DEE-791DA0E37521}" destId="{FFF3D459-6E91-45C3-A3BF-E8ECA88FAE49}" srcOrd="0" destOrd="0" presId="urn:microsoft.com/office/officeart/2005/8/layout/hProcess3"/>
    <dgm:cxn modelId="{FB698D43-DF79-4E4C-8457-9EAFC7EDC158}" srcId="{14B59854-DB60-4BED-9AED-9E611D8D7F12}" destId="{B25F2F92-2EF2-4735-B1C8-563101734E98}" srcOrd="4" destOrd="0" parTransId="{348A96E8-5A83-4E66-8C59-CB70B1F2F0B8}" sibTransId="{EC553A27-38BE-4F6D-A43D-BAFC6AC2AC61}"/>
    <dgm:cxn modelId="{3F88873D-91A9-4227-B09C-316F09472F96}" type="presOf" srcId="{B25F2F92-2EF2-4735-B1C8-563101734E98}" destId="{C1ABC371-0438-432C-B58E-AC5EFFEC365D}" srcOrd="0" destOrd="0" presId="urn:microsoft.com/office/officeart/2005/8/layout/hProcess3"/>
    <dgm:cxn modelId="{47AA7E68-165A-4A8E-9AD2-12636AFD0DAB}" type="presOf" srcId="{8DF836FD-1318-414C-8A67-3C35301E3575}" destId="{DFBDF0FE-29E3-4AE7-A92C-4FAC493AE631}" srcOrd="0" destOrd="0" presId="urn:microsoft.com/office/officeart/2005/8/layout/hProcess3"/>
    <dgm:cxn modelId="{C1DCFEE5-E084-400E-8A1D-0FA111A8C347}" type="presParOf" srcId="{F509540B-1922-4B38-8306-52B1E44777F4}" destId="{92AC2E88-D30D-42AA-B1B0-91E6E9787B17}" srcOrd="0" destOrd="0" presId="urn:microsoft.com/office/officeart/2005/8/layout/hProcess3"/>
    <dgm:cxn modelId="{3BCB050C-CB03-4B23-AF91-E99B5203C2FA}" type="presParOf" srcId="{F509540B-1922-4B38-8306-52B1E44777F4}" destId="{A273D849-3CDE-4046-92D4-244904DC3F74}" srcOrd="1" destOrd="0" presId="urn:microsoft.com/office/officeart/2005/8/layout/hProcess3"/>
    <dgm:cxn modelId="{6D2C8943-C3F8-491A-8B7C-5917EFE8544D}" type="presParOf" srcId="{A273D849-3CDE-4046-92D4-244904DC3F74}" destId="{17B9A9E8-3E60-4DB1-96C9-26A1E384EEBB}" srcOrd="0" destOrd="0" presId="urn:microsoft.com/office/officeart/2005/8/layout/hProcess3"/>
    <dgm:cxn modelId="{997955E0-CCC1-4F81-9716-BF3AD4D6059A}" type="presParOf" srcId="{A273D849-3CDE-4046-92D4-244904DC3F74}" destId="{0F7E2081-5C7C-4E60-B6F6-B7606D9C6BE9}" srcOrd="1" destOrd="0" presId="urn:microsoft.com/office/officeart/2005/8/layout/hProcess3"/>
    <dgm:cxn modelId="{2E9B2B81-4E4C-4CDD-96D5-B5BBB56F4BBA}" type="presParOf" srcId="{0F7E2081-5C7C-4E60-B6F6-B7606D9C6BE9}" destId="{EE649F41-479E-4291-8EC0-33BDCFAF0B79}" srcOrd="0" destOrd="0" presId="urn:microsoft.com/office/officeart/2005/8/layout/hProcess3"/>
    <dgm:cxn modelId="{39E199E7-9B74-4AC6-B4CB-10EB6E6818E8}" type="presParOf" srcId="{0F7E2081-5C7C-4E60-B6F6-B7606D9C6BE9}" destId="{1948E069-4D22-434D-BC57-DAF61E83CD19}" srcOrd="1" destOrd="0" presId="urn:microsoft.com/office/officeart/2005/8/layout/hProcess3"/>
    <dgm:cxn modelId="{261BC95E-AF6C-432C-BB52-C02A1B095940}" type="presParOf" srcId="{0F7E2081-5C7C-4E60-B6F6-B7606D9C6BE9}" destId="{AF9C821D-EC04-44E5-8606-A7933B8BCABE}" srcOrd="2" destOrd="0" presId="urn:microsoft.com/office/officeart/2005/8/layout/hProcess3"/>
    <dgm:cxn modelId="{E6B0843D-8952-40E1-B6B5-2CAA0814E735}" type="presParOf" srcId="{0F7E2081-5C7C-4E60-B6F6-B7606D9C6BE9}" destId="{FF174BFC-9EDB-4675-A8A5-4EFE308A81DC}" srcOrd="3" destOrd="0" presId="urn:microsoft.com/office/officeart/2005/8/layout/hProcess3"/>
    <dgm:cxn modelId="{0CACA964-A262-43B8-9F29-43762CF7AC5B}" type="presParOf" srcId="{A273D849-3CDE-4046-92D4-244904DC3F74}" destId="{006EC044-E29B-49EC-8943-B33CE7C410B5}" srcOrd="2" destOrd="0" presId="urn:microsoft.com/office/officeart/2005/8/layout/hProcess3"/>
    <dgm:cxn modelId="{A0361DC9-B677-4E6F-98B7-B753051856B1}" type="presParOf" srcId="{A273D849-3CDE-4046-92D4-244904DC3F74}" destId="{F96395B4-4DDB-4D9B-A1FF-6F60BF71AEA8}" srcOrd="3" destOrd="0" presId="urn:microsoft.com/office/officeart/2005/8/layout/hProcess3"/>
    <dgm:cxn modelId="{0803095B-1CEC-43D5-9A58-7473C7E6E23D}" type="presParOf" srcId="{F96395B4-4DDB-4D9B-A1FF-6F60BF71AEA8}" destId="{D71D97A4-D958-42C9-94EA-D16F057512D4}" srcOrd="0" destOrd="0" presId="urn:microsoft.com/office/officeart/2005/8/layout/hProcess3"/>
    <dgm:cxn modelId="{CB841902-0B00-45A5-9321-84ADD03CD4ED}" type="presParOf" srcId="{F96395B4-4DDB-4D9B-A1FF-6F60BF71AEA8}" destId="{DFBDF0FE-29E3-4AE7-A92C-4FAC493AE631}" srcOrd="1" destOrd="0" presId="urn:microsoft.com/office/officeart/2005/8/layout/hProcess3"/>
    <dgm:cxn modelId="{50879870-8DE9-4250-8B84-2BB7FE333F4A}" type="presParOf" srcId="{F96395B4-4DDB-4D9B-A1FF-6F60BF71AEA8}" destId="{3F5B9FE9-47F2-485A-ABD8-373C7EF3AC5A}" srcOrd="2" destOrd="0" presId="urn:microsoft.com/office/officeart/2005/8/layout/hProcess3"/>
    <dgm:cxn modelId="{D8EDD991-692D-4F4D-AF01-126647BDF89C}" type="presParOf" srcId="{F96395B4-4DDB-4D9B-A1FF-6F60BF71AEA8}" destId="{FA3EA8F6-CD73-4231-971A-B3D6EA4BC7CE}" srcOrd="3" destOrd="0" presId="urn:microsoft.com/office/officeart/2005/8/layout/hProcess3"/>
    <dgm:cxn modelId="{6B3162A5-ACB6-4C7D-95B6-0F0712705C4B}" type="presParOf" srcId="{A273D849-3CDE-4046-92D4-244904DC3F74}" destId="{59B054F8-811D-4E55-B682-6C5B1CBD8DD8}" srcOrd="4" destOrd="0" presId="urn:microsoft.com/office/officeart/2005/8/layout/hProcess3"/>
    <dgm:cxn modelId="{85A67DA6-47CD-428A-B2D9-A927BDBD7733}" type="presParOf" srcId="{A273D849-3CDE-4046-92D4-244904DC3F74}" destId="{F13E06E7-3C2C-4BC3-9849-FF4B34296862}" srcOrd="5" destOrd="0" presId="urn:microsoft.com/office/officeart/2005/8/layout/hProcess3"/>
    <dgm:cxn modelId="{504A7831-3412-4EF3-BE9B-8735CA89FFFE}" type="presParOf" srcId="{F13E06E7-3C2C-4BC3-9849-FF4B34296862}" destId="{9F722FF9-4EBD-454E-88A4-2974729DC890}" srcOrd="0" destOrd="0" presId="urn:microsoft.com/office/officeart/2005/8/layout/hProcess3"/>
    <dgm:cxn modelId="{44F36EE4-C153-4B7F-876A-04FD6AC8DEE9}" type="presParOf" srcId="{F13E06E7-3C2C-4BC3-9849-FF4B34296862}" destId="{E2809E74-4EE2-4A26-97D1-E843F89B2AF5}" srcOrd="1" destOrd="0" presId="urn:microsoft.com/office/officeart/2005/8/layout/hProcess3"/>
    <dgm:cxn modelId="{3B851B18-1131-4F39-88B4-73BCA702F251}" type="presParOf" srcId="{F13E06E7-3C2C-4BC3-9849-FF4B34296862}" destId="{05BF141F-97BD-451E-9810-8407B818FFB4}" srcOrd="2" destOrd="0" presId="urn:microsoft.com/office/officeart/2005/8/layout/hProcess3"/>
    <dgm:cxn modelId="{07D69EE4-97F2-4C4F-A093-087E3A82751B}" type="presParOf" srcId="{F13E06E7-3C2C-4BC3-9849-FF4B34296862}" destId="{D0697F08-7C18-48FD-A88F-C36A96AEDFF7}" srcOrd="3" destOrd="0" presId="urn:microsoft.com/office/officeart/2005/8/layout/hProcess3"/>
    <dgm:cxn modelId="{C8C37703-7F91-4E52-B529-0F8DD3E31B1A}" type="presParOf" srcId="{A273D849-3CDE-4046-92D4-244904DC3F74}" destId="{78DD373B-D968-4339-8EEB-941F42345589}" srcOrd="6" destOrd="0" presId="urn:microsoft.com/office/officeart/2005/8/layout/hProcess3"/>
    <dgm:cxn modelId="{89C63B71-0D5E-47B0-A013-E0E9A6CB437D}" type="presParOf" srcId="{A273D849-3CDE-4046-92D4-244904DC3F74}" destId="{C50DD74E-74FD-46A5-8C70-7B3307BC52B8}" srcOrd="7" destOrd="0" presId="urn:microsoft.com/office/officeart/2005/8/layout/hProcess3"/>
    <dgm:cxn modelId="{E89118D0-608B-45F3-A5BB-3BED422B4A06}" type="presParOf" srcId="{C50DD74E-74FD-46A5-8C70-7B3307BC52B8}" destId="{3C251E4B-288E-468D-BF94-7002A78484B6}" srcOrd="0" destOrd="0" presId="urn:microsoft.com/office/officeart/2005/8/layout/hProcess3"/>
    <dgm:cxn modelId="{67D7279D-2654-46F2-8F07-D280FA67BFA4}" type="presParOf" srcId="{C50DD74E-74FD-46A5-8C70-7B3307BC52B8}" destId="{FFF3D459-6E91-45C3-A3BF-E8ECA88FAE49}" srcOrd="1" destOrd="0" presId="urn:microsoft.com/office/officeart/2005/8/layout/hProcess3"/>
    <dgm:cxn modelId="{EE64966A-592B-4AFC-8450-8FF0E3D1487C}" type="presParOf" srcId="{C50DD74E-74FD-46A5-8C70-7B3307BC52B8}" destId="{884FAA7E-4B0F-4A4E-80B1-C004D03900AD}" srcOrd="2" destOrd="0" presId="urn:microsoft.com/office/officeart/2005/8/layout/hProcess3"/>
    <dgm:cxn modelId="{90C69311-A2F3-4891-8581-AF0604A54F8A}" type="presParOf" srcId="{C50DD74E-74FD-46A5-8C70-7B3307BC52B8}" destId="{7B0D3B51-87F3-4256-B86F-AEB5CBC021B6}" srcOrd="3" destOrd="0" presId="urn:microsoft.com/office/officeart/2005/8/layout/hProcess3"/>
    <dgm:cxn modelId="{5680A4FA-4C2A-4FC3-B4C9-D3CDE1939604}" type="presParOf" srcId="{A273D849-3CDE-4046-92D4-244904DC3F74}" destId="{2650C8D7-7C75-4721-A2E5-B11DF4F554F9}" srcOrd="8" destOrd="0" presId="urn:microsoft.com/office/officeart/2005/8/layout/hProcess3"/>
    <dgm:cxn modelId="{020AD711-4A84-4666-8C96-1C757E1E6CBE}" type="presParOf" srcId="{A273D849-3CDE-4046-92D4-244904DC3F74}" destId="{34FC15E6-7B74-477A-BA36-A2D6B122032E}" srcOrd="9" destOrd="0" presId="urn:microsoft.com/office/officeart/2005/8/layout/hProcess3"/>
    <dgm:cxn modelId="{F2687216-602A-4B9B-A868-DA427DAFC1E6}" type="presParOf" srcId="{34FC15E6-7B74-477A-BA36-A2D6B122032E}" destId="{E3191F6A-FEF7-4939-8102-38F3FAD1A161}" srcOrd="0" destOrd="0" presId="urn:microsoft.com/office/officeart/2005/8/layout/hProcess3"/>
    <dgm:cxn modelId="{8649C9DD-200E-445E-84CF-D91A1432BAF3}" type="presParOf" srcId="{34FC15E6-7B74-477A-BA36-A2D6B122032E}" destId="{C1ABC371-0438-432C-B58E-AC5EFFEC365D}" srcOrd="1" destOrd="0" presId="urn:microsoft.com/office/officeart/2005/8/layout/hProcess3"/>
    <dgm:cxn modelId="{72658219-B46A-4862-A43B-839AE312ABE8}" type="presParOf" srcId="{34FC15E6-7B74-477A-BA36-A2D6B122032E}" destId="{357DF3E4-60B4-47C7-A494-B62C8D8255AC}" srcOrd="2" destOrd="0" presId="urn:microsoft.com/office/officeart/2005/8/layout/hProcess3"/>
    <dgm:cxn modelId="{DA1C9C42-85DF-4486-BE76-1CE7B63EDE6D}" type="presParOf" srcId="{34FC15E6-7B74-477A-BA36-A2D6B122032E}" destId="{E4139788-A12C-4A11-BEBC-0069B3FC68B0}" srcOrd="3" destOrd="0" presId="urn:microsoft.com/office/officeart/2005/8/layout/hProcess3"/>
    <dgm:cxn modelId="{C278C925-FCA2-489A-99A7-E0DC4B9F5858}" type="presParOf" srcId="{A273D849-3CDE-4046-92D4-244904DC3F74}" destId="{383170A5-602B-41E6-8D6A-C8FF7740394F}" srcOrd="10" destOrd="0" presId="urn:microsoft.com/office/officeart/2005/8/layout/hProcess3"/>
    <dgm:cxn modelId="{E7E28DC4-B192-4093-81A9-87F427F32C3C}" type="presParOf" srcId="{A273D849-3CDE-4046-92D4-244904DC3F74}" destId="{88D45E69-0A42-45FB-9814-23BD60FB1106}" srcOrd="11" destOrd="0" presId="urn:microsoft.com/office/officeart/2005/8/layout/hProcess3"/>
    <dgm:cxn modelId="{CD38F4D0-3308-48CF-813B-77C418AD6D82}" type="presParOf" srcId="{88D45E69-0A42-45FB-9814-23BD60FB1106}" destId="{38AF7D0D-4E5A-4607-BF72-F8701F03DB8B}" srcOrd="0" destOrd="0" presId="urn:microsoft.com/office/officeart/2005/8/layout/hProcess3"/>
    <dgm:cxn modelId="{95B0EACB-5A10-4A53-A637-8E99F374CD67}" type="presParOf" srcId="{88D45E69-0A42-45FB-9814-23BD60FB1106}" destId="{D996E747-CCB2-4D3F-9F9D-2A17C1BB8500}" srcOrd="1" destOrd="0" presId="urn:microsoft.com/office/officeart/2005/8/layout/hProcess3"/>
    <dgm:cxn modelId="{E192DC77-4C58-4D17-B47D-CDC662C71620}" type="presParOf" srcId="{88D45E69-0A42-45FB-9814-23BD60FB1106}" destId="{4DEFD735-AAD5-498C-8425-3B0157775C2C}" srcOrd="2" destOrd="0" presId="urn:microsoft.com/office/officeart/2005/8/layout/hProcess3"/>
    <dgm:cxn modelId="{2BA78D77-17ED-4B1A-8E89-A5C81F673EAC}" type="presParOf" srcId="{88D45E69-0A42-45FB-9814-23BD60FB1106}" destId="{DACECB6A-95A7-48DD-88E6-8BEC5C445558}" srcOrd="3" destOrd="0" presId="urn:microsoft.com/office/officeart/2005/8/layout/hProcess3"/>
    <dgm:cxn modelId="{96BDBD76-B67C-4BF6-A891-322BF4909E85}" type="presParOf" srcId="{A273D849-3CDE-4046-92D4-244904DC3F74}" destId="{14F4DAA0-A78B-4B86-A6E0-BB5F9C6850B5}" srcOrd="12" destOrd="0" presId="urn:microsoft.com/office/officeart/2005/8/layout/hProcess3"/>
    <dgm:cxn modelId="{2712E5F7-A0FE-4C54-8DB4-7ED38508F720}" type="presParOf" srcId="{A273D849-3CDE-4046-92D4-244904DC3F74}" destId="{5D222144-993A-46F2-8902-7C1EA338C671}" srcOrd="13" destOrd="0" presId="urn:microsoft.com/office/officeart/2005/8/layout/hProcess3"/>
    <dgm:cxn modelId="{71C35219-1FE9-42FB-B16D-B4A54321773F}" type="presParOf" srcId="{A273D849-3CDE-4046-92D4-244904DC3F74}" destId="{184C13C0-CE92-48E8-BE96-2ABB9FDE326C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3A965-944D-4B83-99BE-24812F060A26}">
      <dsp:nvSpPr>
        <dsp:cNvPr id="0" name=""/>
        <dsp:cNvSpPr/>
      </dsp:nvSpPr>
      <dsp:spPr>
        <a:xfrm>
          <a:off x="3378" y="0"/>
          <a:ext cx="7336552" cy="4613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Ekosistēmu pakalpojumi</a:t>
          </a:r>
          <a:endParaRPr lang="lv-LV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889" y="13511"/>
        <a:ext cx="7309530" cy="434291"/>
      </dsp:txXfrm>
    </dsp:sp>
    <dsp:sp modelId="{C9609950-E9B6-4669-A69A-B5AA9D8BF82E}">
      <dsp:nvSpPr>
        <dsp:cNvPr id="0" name=""/>
        <dsp:cNvSpPr/>
      </dsp:nvSpPr>
      <dsp:spPr>
        <a:xfrm>
          <a:off x="30575" y="638468"/>
          <a:ext cx="2140573" cy="977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Nodrošinājuma pakalpojumi</a:t>
          </a:r>
          <a:endParaRPr lang="lv-LV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191" y="667084"/>
        <a:ext cx="2083341" cy="919785"/>
      </dsp:txXfrm>
    </dsp:sp>
    <dsp:sp modelId="{6BB48544-B09A-4FC2-8951-52497A4406B1}">
      <dsp:nvSpPr>
        <dsp:cNvPr id="0" name=""/>
        <dsp:cNvSpPr/>
      </dsp:nvSpPr>
      <dsp:spPr>
        <a:xfrm>
          <a:off x="2361979" y="638468"/>
          <a:ext cx="2585523" cy="9257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Regulēšanas un atbalsta pakalpojumi</a:t>
          </a:r>
          <a:endParaRPr lang="lv-LV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89094" y="665583"/>
        <a:ext cx="2531293" cy="871532"/>
      </dsp:txXfrm>
    </dsp:sp>
    <dsp:sp modelId="{BF1398AE-6D72-4F9E-9EB3-EC3742019EC0}">
      <dsp:nvSpPr>
        <dsp:cNvPr id="0" name=""/>
        <dsp:cNvSpPr/>
      </dsp:nvSpPr>
      <dsp:spPr>
        <a:xfrm>
          <a:off x="5033853" y="638468"/>
          <a:ext cx="2185657" cy="885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Kultūras pakalpojumi</a:t>
          </a:r>
          <a:endParaRPr lang="lv-LV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59789" y="664404"/>
        <a:ext cx="2133785" cy="833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C13C0-CE92-48E8-BE96-2ABB9FDE326C}">
      <dsp:nvSpPr>
        <dsp:cNvPr id="0" name=""/>
        <dsp:cNvSpPr/>
      </dsp:nvSpPr>
      <dsp:spPr>
        <a:xfrm>
          <a:off x="0" y="32347"/>
          <a:ext cx="1714512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8E069-4D22-434D-BC57-DAF61E83CD19}">
      <dsp:nvSpPr>
        <dsp:cNvPr id="0" name=""/>
        <dsp:cNvSpPr/>
      </dsp:nvSpPr>
      <dsp:spPr>
        <a:xfrm>
          <a:off x="0" y="214314"/>
          <a:ext cx="1404761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1" kern="1200" dirty="0" smtClean="0">
              <a:solidFill>
                <a:schemeClr val="bg1"/>
              </a:solidFill>
            </a:rPr>
            <a:t>2015-2016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0" y="214314"/>
        <a:ext cx="1404761" cy="432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C13C0-CE92-48E8-BE96-2ABB9FDE326C}">
      <dsp:nvSpPr>
        <dsp:cNvPr id="0" name=""/>
        <dsp:cNvSpPr/>
      </dsp:nvSpPr>
      <dsp:spPr>
        <a:xfrm>
          <a:off x="0" y="32347"/>
          <a:ext cx="3071834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DF0FE-29E3-4AE7-A92C-4FAC493AE631}">
      <dsp:nvSpPr>
        <dsp:cNvPr id="0" name=""/>
        <dsp:cNvSpPr/>
      </dsp:nvSpPr>
      <dsp:spPr>
        <a:xfrm>
          <a:off x="1261406" y="214314"/>
          <a:ext cx="117893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1" kern="1200" dirty="0" smtClean="0">
              <a:solidFill>
                <a:schemeClr val="bg1"/>
              </a:solidFill>
            </a:rPr>
            <a:t>2015-2016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1261406" y="214314"/>
        <a:ext cx="1178936" cy="432000"/>
      </dsp:txXfrm>
    </dsp:sp>
    <dsp:sp modelId="{1948E069-4D22-434D-BC57-DAF61E83CD19}">
      <dsp:nvSpPr>
        <dsp:cNvPr id="0" name=""/>
        <dsp:cNvSpPr/>
      </dsp:nvSpPr>
      <dsp:spPr>
        <a:xfrm>
          <a:off x="0" y="214314"/>
          <a:ext cx="117893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0" y="214314"/>
        <a:ext cx="1178936" cy="432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C13C0-CE92-48E8-BE96-2ABB9FDE326C}">
      <dsp:nvSpPr>
        <dsp:cNvPr id="0" name=""/>
        <dsp:cNvSpPr/>
      </dsp:nvSpPr>
      <dsp:spPr>
        <a:xfrm>
          <a:off x="0" y="32347"/>
          <a:ext cx="4286280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09E74-4EE2-4A26-97D1-E843F89B2AF5}">
      <dsp:nvSpPr>
        <dsp:cNvPr id="0" name=""/>
        <dsp:cNvSpPr/>
      </dsp:nvSpPr>
      <dsp:spPr>
        <a:xfrm>
          <a:off x="2595579" y="214314"/>
          <a:ext cx="109040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1" kern="1200" dirty="0" smtClean="0">
              <a:solidFill>
                <a:schemeClr val="bg1"/>
              </a:solidFill>
            </a:rPr>
            <a:t>2015-2017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2595579" y="214314"/>
        <a:ext cx="1090406" cy="432000"/>
      </dsp:txXfrm>
    </dsp:sp>
    <dsp:sp modelId="{DFBDF0FE-29E3-4AE7-A92C-4FAC493AE631}">
      <dsp:nvSpPr>
        <dsp:cNvPr id="0" name=""/>
        <dsp:cNvSpPr/>
      </dsp:nvSpPr>
      <dsp:spPr>
        <a:xfrm>
          <a:off x="1285881" y="214314"/>
          <a:ext cx="109040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285881" y="214314"/>
        <a:ext cx="1090406" cy="432000"/>
      </dsp:txXfrm>
    </dsp:sp>
    <dsp:sp modelId="{1948E069-4D22-434D-BC57-DAF61E83CD19}">
      <dsp:nvSpPr>
        <dsp:cNvPr id="0" name=""/>
        <dsp:cNvSpPr/>
      </dsp:nvSpPr>
      <dsp:spPr>
        <a:xfrm>
          <a:off x="71441" y="214314"/>
          <a:ext cx="109040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71441" y="214314"/>
        <a:ext cx="1090406" cy="432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C13C0-CE92-48E8-BE96-2ABB9FDE326C}">
      <dsp:nvSpPr>
        <dsp:cNvPr id="0" name=""/>
        <dsp:cNvSpPr/>
      </dsp:nvSpPr>
      <dsp:spPr>
        <a:xfrm>
          <a:off x="0" y="32347"/>
          <a:ext cx="5572164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D459-6E91-45C3-A3BF-E8ECA88FAE49}">
      <dsp:nvSpPr>
        <dsp:cNvPr id="0" name=""/>
        <dsp:cNvSpPr/>
      </dsp:nvSpPr>
      <dsp:spPr>
        <a:xfrm>
          <a:off x="3947654" y="214314"/>
          <a:ext cx="106382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1" kern="1200" dirty="0" smtClean="0">
              <a:solidFill>
                <a:schemeClr val="bg1"/>
              </a:solidFill>
            </a:rPr>
            <a:t>2016-2017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3947654" y="214314"/>
        <a:ext cx="1063826" cy="432000"/>
      </dsp:txXfrm>
    </dsp:sp>
    <dsp:sp modelId="{E2809E74-4EE2-4A26-97D1-E843F89B2AF5}">
      <dsp:nvSpPr>
        <dsp:cNvPr id="0" name=""/>
        <dsp:cNvSpPr/>
      </dsp:nvSpPr>
      <dsp:spPr>
        <a:xfrm>
          <a:off x="2640425" y="214314"/>
          <a:ext cx="106382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2015-2017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2640425" y="214314"/>
        <a:ext cx="1063826" cy="432000"/>
      </dsp:txXfrm>
    </dsp:sp>
    <dsp:sp modelId="{DFBDF0FE-29E3-4AE7-A92C-4FAC493AE631}">
      <dsp:nvSpPr>
        <dsp:cNvPr id="0" name=""/>
        <dsp:cNvSpPr/>
      </dsp:nvSpPr>
      <dsp:spPr>
        <a:xfrm>
          <a:off x="1187951" y="214314"/>
          <a:ext cx="106382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187951" y="214314"/>
        <a:ext cx="1063826" cy="432000"/>
      </dsp:txXfrm>
    </dsp:sp>
    <dsp:sp modelId="{1948E069-4D22-434D-BC57-DAF61E83CD19}">
      <dsp:nvSpPr>
        <dsp:cNvPr id="0" name=""/>
        <dsp:cNvSpPr/>
      </dsp:nvSpPr>
      <dsp:spPr>
        <a:xfrm>
          <a:off x="25965" y="214314"/>
          <a:ext cx="106382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25965" y="214314"/>
        <a:ext cx="1063826" cy="432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C13C0-CE92-48E8-BE96-2ABB9FDE326C}">
      <dsp:nvSpPr>
        <dsp:cNvPr id="0" name=""/>
        <dsp:cNvSpPr/>
      </dsp:nvSpPr>
      <dsp:spPr>
        <a:xfrm>
          <a:off x="0" y="32347"/>
          <a:ext cx="6858048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BC371-0438-432C-B58E-AC5EFFEC365D}">
      <dsp:nvSpPr>
        <dsp:cNvPr id="0" name=""/>
        <dsp:cNvSpPr/>
      </dsp:nvSpPr>
      <dsp:spPr>
        <a:xfrm>
          <a:off x="5214970" y="214314"/>
          <a:ext cx="1046455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1" i="0" kern="1200" dirty="0" smtClean="0">
              <a:solidFill>
                <a:schemeClr val="bg1"/>
              </a:solidFill>
            </a:rPr>
            <a:t>2017-2018</a:t>
          </a:r>
          <a:endParaRPr lang="ru-RU" sz="1200" b="1" i="0" kern="1200" dirty="0">
            <a:solidFill>
              <a:schemeClr val="bg1"/>
            </a:solidFill>
          </a:endParaRPr>
        </a:p>
      </dsp:txBody>
      <dsp:txXfrm>
        <a:off x="5214970" y="214314"/>
        <a:ext cx="1046455" cy="432000"/>
      </dsp:txXfrm>
    </dsp:sp>
    <dsp:sp modelId="{FFF3D459-6E91-45C3-A3BF-E8ECA88FAE49}">
      <dsp:nvSpPr>
        <dsp:cNvPr id="0" name=""/>
        <dsp:cNvSpPr/>
      </dsp:nvSpPr>
      <dsp:spPr>
        <a:xfrm>
          <a:off x="4000528" y="214314"/>
          <a:ext cx="1046455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2016-2017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4000528" y="214314"/>
        <a:ext cx="1046455" cy="432000"/>
      </dsp:txXfrm>
    </dsp:sp>
    <dsp:sp modelId="{E2809E74-4EE2-4A26-97D1-E843F89B2AF5}">
      <dsp:nvSpPr>
        <dsp:cNvPr id="0" name=""/>
        <dsp:cNvSpPr/>
      </dsp:nvSpPr>
      <dsp:spPr>
        <a:xfrm>
          <a:off x="2714644" y="214314"/>
          <a:ext cx="1046455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2015-2017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2714644" y="214314"/>
        <a:ext cx="1046455" cy="432000"/>
      </dsp:txXfrm>
    </dsp:sp>
    <dsp:sp modelId="{DFBDF0FE-29E3-4AE7-A92C-4FAC493AE631}">
      <dsp:nvSpPr>
        <dsp:cNvPr id="0" name=""/>
        <dsp:cNvSpPr/>
      </dsp:nvSpPr>
      <dsp:spPr>
        <a:xfrm>
          <a:off x="1285887" y="214314"/>
          <a:ext cx="1046455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285887" y="214314"/>
        <a:ext cx="1046455" cy="432000"/>
      </dsp:txXfrm>
    </dsp:sp>
    <dsp:sp modelId="{1948E069-4D22-434D-BC57-DAF61E83CD19}">
      <dsp:nvSpPr>
        <dsp:cNvPr id="0" name=""/>
        <dsp:cNvSpPr/>
      </dsp:nvSpPr>
      <dsp:spPr>
        <a:xfrm>
          <a:off x="142875" y="214314"/>
          <a:ext cx="1046455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42875" y="214314"/>
        <a:ext cx="1046455" cy="432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C13C0-CE92-48E8-BE96-2ABB9FDE326C}">
      <dsp:nvSpPr>
        <dsp:cNvPr id="0" name=""/>
        <dsp:cNvSpPr/>
      </dsp:nvSpPr>
      <dsp:spPr>
        <a:xfrm>
          <a:off x="0" y="32347"/>
          <a:ext cx="7786710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6E747-CCB2-4D3F-9F9D-2A17C1BB8500}">
      <dsp:nvSpPr>
        <dsp:cNvPr id="0" name=""/>
        <dsp:cNvSpPr/>
      </dsp:nvSpPr>
      <dsp:spPr>
        <a:xfrm>
          <a:off x="6406052" y="208894"/>
          <a:ext cx="98854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1" kern="1200" dirty="0" smtClean="0">
              <a:solidFill>
                <a:schemeClr val="bg1"/>
              </a:solidFill>
            </a:rPr>
            <a:t>2017-2018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6406052" y="208894"/>
        <a:ext cx="988547" cy="432000"/>
      </dsp:txXfrm>
    </dsp:sp>
    <dsp:sp modelId="{C1ABC371-0438-432C-B58E-AC5EFFEC365D}">
      <dsp:nvSpPr>
        <dsp:cNvPr id="0" name=""/>
        <dsp:cNvSpPr/>
      </dsp:nvSpPr>
      <dsp:spPr>
        <a:xfrm>
          <a:off x="5267423" y="208894"/>
          <a:ext cx="98854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i="0" kern="1200" dirty="0" smtClean="0">
              <a:solidFill>
                <a:schemeClr val="tx1"/>
              </a:solidFill>
            </a:rPr>
            <a:t>2017-2018</a:t>
          </a:r>
          <a:endParaRPr lang="ru-RU" sz="1200" b="0" i="0" kern="1200" dirty="0">
            <a:solidFill>
              <a:schemeClr val="tx1"/>
            </a:solidFill>
          </a:endParaRPr>
        </a:p>
      </dsp:txBody>
      <dsp:txXfrm>
        <a:off x="5267423" y="208894"/>
        <a:ext cx="988547" cy="432000"/>
      </dsp:txXfrm>
    </dsp:sp>
    <dsp:sp modelId="{FFF3D459-6E91-45C3-A3BF-E8ECA88FAE49}">
      <dsp:nvSpPr>
        <dsp:cNvPr id="0" name=""/>
        <dsp:cNvSpPr/>
      </dsp:nvSpPr>
      <dsp:spPr>
        <a:xfrm>
          <a:off x="4057629" y="208894"/>
          <a:ext cx="98854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2016-2017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4057629" y="208894"/>
        <a:ext cx="988547" cy="432000"/>
      </dsp:txXfrm>
    </dsp:sp>
    <dsp:sp modelId="{E2809E74-4EE2-4A26-97D1-E843F89B2AF5}">
      <dsp:nvSpPr>
        <dsp:cNvPr id="0" name=""/>
        <dsp:cNvSpPr/>
      </dsp:nvSpPr>
      <dsp:spPr>
        <a:xfrm>
          <a:off x="2776670" y="208894"/>
          <a:ext cx="98854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2015-2017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2776670" y="208894"/>
        <a:ext cx="988547" cy="432000"/>
      </dsp:txXfrm>
    </dsp:sp>
    <dsp:sp modelId="{DFBDF0FE-29E3-4AE7-A92C-4FAC493AE631}">
      <dsp:nvSpPr>
        <dsp:cNvPr id="0" name=""/>
        <dsp:cNvSpPr/>
      </dsp:nvSpPr>
      <dsp:spPr>
        <a:xfrm>
          <a:off x="1424555" y="208894"/>
          <a:ext cx="98854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424555" y="208894"/>
        <a:ext cx="988547" cy="432000"/>
      </dsp:txXfrm>
    </dsp:sp>
    <dsp:sp modelId="{1948E069-4D22-434D-BC57-DAF61E83CD19}">
      <dsp:nvSpPr>
        <dsp:cNvPr id="0" name=""/>
        <dsp:cNvSpPr/>
      </dsp:nvSpPr>
      <dsp:spPr>
        <a:xfrm>
          <a:off x="143596" y="208894"/>
          <a:ext cx="98854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b="0" kern="1200" dirty="0" smtClean="0">
              <a:solidFill>
                <a:schemeClr val="tx1"/>
              </a:solidFill>
            </a:rPr>
            <a:t>2015-2016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43596" y="208894"/>
        <a:ext cx="988547" cy="43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7733" y="1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0632C-F232-4401-B9CF-955E2D2CAAA8}" type="datetimeFigureOut">
              <a:rPr lang="lv-LV" smtClean="0"/>
              <a:pPr/>
              <a:t>24.08.2015.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A9089-69B5-4069-9159-C66483B646E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7542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60EF1A0-44C5-459E-A197-80C569DC3BA2}" type="datetimeFigureOut">
              <a:rPr lang="lv-LV"/>
              <a:pPr>
                <a:defRPr/>
              </a:pPr>
              <a:t>24.08.2015.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6050" y="504825"/>
            <a:ext cx="449421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7BE5832-E20D-4253-84AE-B155F6B1CEC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7106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BE5832-E20D-4253-84AE-B155F6B1CEC6}" type="slidenum">
              <a:rPr lang="lv-LV" smtClean="0"/>
              <a:pPr>
                <a:defRPr/>
              </a:pPr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429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hyperlink" Target="http://ekosistemas.daba.gov.lv/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iede_1200.jpg"/>
          <p:cNvPicPr>
            <a:picLocks noChangeAspect="1"/>
          </p:cNvPicPr>
          <p:nvPr userDrawn="1"/>
        </p:nvPicPr>
        <p:blipFill>
          <a:blip r:embed="rId2" cstate="print"/>
          <a:srcRect l="10267" r="2948"/>
          <a:stretch>
            <a:fillRect/>
          </a:stretch>
        </p:blipFill>
        <p:spPr>
          <a:xfrm>
            <a:off x="0" y="0"/>
            <a:ext cx="3347864" cy="51435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75906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2139702"/>
            <a:ext cx="5108104" cy="1512168"/>
          </a:xfrm>
        </p:spPr>
        <p:txBody>
          <a:bodyPr/>
          <a:lstStyle>
            <a:lvl1pPr algn="r">
              <a:lnSpc>
                <a:spcPct val="85000"/>
              </a:lnSpc>
              <a:defRPr sz="5400" b="1">
                <a:solidFill>
                  <a:srgbClr val="5B37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5916" y="4011910"/>
            <a:ext cx="5140660" cy="576064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1D71B8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 dirty="0"/>
          </a:p>
        </p:txBody>
      </p:sp>
      <p:pic>
        <p:nvPicPr>
          <p:cNvPr id="10" name="Picture 3" descr="life_logo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371950"/>
            <a:ext cx="864096" cy="62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8238" y="268288"/>
            <a:ext cx="131921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60" y="206375"/>
            <a:ext cx="734481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660" y="1200150"/>
            <a:ext cx="7344816" cy="339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240" y="4767994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A064A-18AA-490C-A2D0-1B8CA8378A7B}" type="slidenum">
              <a:rPr lang="lv-LV"/>
              <a:pPr>
                <a:defRPr/>
              </a:pPr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56700" cy="5146675"/>
            <a:chOff x="0" y="0"/>
            <a:chExt cx="9156700" cy="5146675"/>
          </a:xfrm>
        </p:grpSpPr>
        <p:pic>
          <p:nvPicPr>
            <p:cNvPr id="8" name="Picture 6" descr="JURA_PPT_72.jpg"/>
            <p:cNvPicPr>
              <a:picLocks noChangeAspect="1"/>
            </p:cNvPicPr>
            <p:nvPr/>
          </p:nvPicPr>
          <p:blipFill>
            <a:blip r:embed="rId2" cstate="print"/>
            <a:srcRect l="-8" t="2" r="259" b="25189"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3" cstate="print"/>
            <a:srcRect l="1241" b="18120"/>
            <a:stretch>
              <a:fillRect/>
            </a:stretch>
          </p:blipFill>
          <p:spPr bwMode="auto">
            <a:xfrm>
              <a:off x="0" y="2209800"/>
              <a:ext cx="9156700" cy="29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12088" y="3616325"/>
              <a:ext cx="958850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90454"/>
            <a:ext cx="7020780" cy="1021556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2765313"/>
            <a:ext cx="702078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B371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6872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C0E49-D552-4945-ADF2-C3A8E2F4773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1661" y="1070310"/>
            <a:ext cx="3456383" cy="294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8064" y="1070310"/>
            <a:ext cx="3708412" cy="294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C90F-BD65-4DF9-9313-194A2D940949}" type="slidenum">
              <a:rPr lang="lv-LV"/>
              <a:pPr>
                <a:defRPr/>
              </a:pPr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17E24-5EEF-4FC4-8CA5-983F3C4BC6A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21E6-E185-49DE-8CB1-5B5B32ED762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7064188" cy="425054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7064188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7064188" cy="603647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F11EB-F0E1-4C1C-A7A7-ECE6B0C2DC3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21E6-E185-49DE-8CB1-5B5B32ED762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pic>
        <p:nvPicPr>
          <p:cNvPr id="17" name="Picture 26" descr="JURA_PPT_72.jpg"/>
          <p:cNvPicPr>
            <a:picLocks noChangeAspect="1"/>
          </p:cNvPicPr>
          <p:nvPr userDrawn="1"/>
        </p:nvPicPr>
        <p:blipFill>
          <a:blip r:embed="rId2" cstate="print"/>
          <a:srcRect l="8917" r="41216"/>
          <a:stretch>
            <a:fillRect/>
          </a:stretch>
        </p:blipFill>
        <p:spPr bwMode="auto">
          <a:xfrm>
            <a:off x="0" y="0"/>
            <a:ext cx="34194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"/>
          <p:cNvSpPr>
            <a:spLocks noChangeArrowheads="1"/>
          </p:cNvSpPr>
          <p:nvPr userDrawn="1"/>
        </p:nvSpPr>
        <p:spPr bwMode="auto">
          <a:xfrm>
            <a:off x="3708400" y="963613"/>
            <a:ext cx="52197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lv-LV" sz="3000">
                <a:solidFill>
                  <a:srgbClr val="1D71B8"/>
                </a:solidFill>
                <a:latin typeface="Arial" pitchFamily="34" charset="0"/>
              </a:rPr>
              <a:t>Projektu īsteno:</a:t>
            </a:r>
            <a:endParaRPr lang="en-US" sz="3000">
              <a:solidFill>
                <a:srgbClr val="1D71B8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hangingPunct="0"/>
            <a:endParaRPr lang="lv-LV" sz="3000">
              <a:solidFill>
                <a:srgbClr val="1D71B8"/>
              </a:solidFill>
              <a:latin typeface="Arial" pitchFamily="34" charset="0"/>
            </a:endParaRPr>
          </a:p>
          <a:p>
            <a:pPr eaLnBrk="0" hangingPunct="0"/>
            <a:r>
              <a:rPr lang="lv-LV" sz="3000">
                <a:solidFill>
                  <a:srgbClr val="1D71B8"/>
                </a:solidFill>
                <a:latin typeface="Arial" pitchFamily="34" charset="0"/>
              </a:rPr>
              <a:t>		</a:t>
            </a:r>
            <a:br>
              <a:rPr lang="lv-LV" sz="3000">
                <a:solidFill>
                  <a:srgbClr val="1D71B8"/>
                </a:solidFill>
                <a:latin typeface="Arial" pitchFamily="34" charset="0"/>
              </a:rPr>
            </a:br>
            <a:endParaRPr lang="lv-LV" sz="3000">
              <a:solidFill>
                <a:srgbClr val="1D71B8"/>
              </a:solidFill>
              <a:latin typeface="Arial" pitchFamily="34" charset="0"/>
            </a:endParaRPr>
          </a:p>
          <a:p>
            <a:pPr eaLnBrk="0" hangingPunct="0"/>
            <a:r>
              <a:rPr lang="lv-LV" sz="3000">
                <a:solidFill>
                  <a:srgbClr val="1D71B8"/>
                </a:solidFill>
                <a:latin typeface="Arial" pitchFamily="34" charset="0"/>
              </a:rPr>
              <a:t>Projektu līdzfinansē:</a:t>
            </a:r>
            <a:endParaRPr lang="en-US" sz="3000">
              <a:solidFill>
                <a:srgbClr val="1D71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3671888" y="123825"/>
            <a:ext cx="5014912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4400" b="1" dirty="0">
                <a:solidFill>
                  <a:srgbClr val="5B371C"/>
                </a:solidFill>
                <a:latin typeface="+mj-lt"/>
                <a:ea typeface="+mj-ea"/>
                <a:cs typeface="+mj-cs"/>
              </a:rPr>
              <a:t>Partneri</a:t>
            </a:r>
          </a:p>
        </p:txBody>
      </p:sp>
      <p:pic>
        <p:nvPicPr>
          <p:cNvPr id="22" name="Picture 18" descr="life_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100" y="3435350"/>
            <a:ext cx="8318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9" descr="lvaf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550" y="3435350"/>
            <a:ext cx="1466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0" descr="Gerbonis160_120www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641475"/>
            <a:ext cx="8080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" descr="Baltijas Krasti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8638" y="1714500"/>
            <a:ext cx="19065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 descr="DAP_zime_ar_gerboni_PILNKR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6350" y="1568450"/>
            <a:ext cx="75247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5938" y="195263"/>
            <a:ext cx="8159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995738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 userDrawn="1"/>
        </p:nvSpPr>
        <p:spPr>
          <a:xfrm>
            <a:off x="3433763" y="4876006"/>
            <a:ext cx="4990665" cy="26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TextBox 17"/>
          <p:cNvSpPr txBox="1">
            <a:spLocks noChangeArrowheads="1"/>
          </p:cNvSpPr>
          <p:nvPr userDrawn="1"/>
        </p:nvSpPr>
        <p:spPr bwMode="auto">
          <a:xfrm>
            <a:off x="3743325" y="4692650"/>
            <a:ext cx="4789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1000" dirty="0">
                <a:solidFill>
                  <a:srgbClr val="774825"/>
                </a:solidFill>
              </a:rPr>
              <a:t>VAIRĀK INFORMĀCIJAS PAR PROJEKTU: </a:t>
            </a:r>
            <a:br>
              <a:rPr lang="lv-LV" sz="1000" dirty="0">
                <a:solidFill>
                  <a:srgbClr val="774825"/>
                </a:solidFill>
              </a:rPr>
            </a:br>
            <a:r>
              <a:rPr lang="lv-LV" sz="1000" u="sng" dirty="0">
                <a:solidFill>
                  <a:srgbClr val="774825"/>
                </a:solidFill>
                <a:hlinkClick r:id="rId10"/>
              </a:rPr>
              <a:t>http://ekosistemas.daba.gov.lv</a:t>
            </a:r>
            <a:r>
              <a:rPr lang="lv-LV" sz="1000" u="sng" dirty="0">
                <a:solidFill>
                  <a:srgbClr val="774825"/>
                </a:solidFill>
              </a:rPr>
              <a:t>, </a:t>
            </a:r>
            <a:r>
              <a:rPr lang="lv-LV" sz="1000" dirty="0">
                <a:solidFill>
                  <a:srgbClr val="774825"/>
                </a:solidFill>
              </a:rPr>
              <a:t>Twitter: @EkosistemasLv, Facebook.com/ekosistēmas</a:t>
            </a:r>
            <a:endParaRPr lang="lv-LV" sz="1000" dirty="0">
              <a:solidFill>
                <a:srgbClr val="774825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riede_1200.jpg"/>
          <p:cNvPicPr>
            <a:picLocks noChangeAspect="1"/>
          </p:cNvPicPr>
          <p:nvPr userDrawn="1"/>
        </p:nvPicPr>
        <p:blipFill>
          <a:blip r:embed="rId2" cstate="print"/>
          <a:srcRect l="10267" r="2948"/>
          <a:stretch>
            <a:fillRect/>
          </a:stretch>
        </p:blipFill>
        <p:spPr>
          <a:xfrm>
            <a:off x="0" y="0"/>
            <a:ext cx="3347864" cy="5143500"/>
          </a:xfrm>
          <a:prstGeom prst="rect">
            <a:avLst/>
          </a:prstGeom>
        </p:spPr>
      </p:pic>
      <p:grpSp>
        <p:nvGrpSpPr>
          <p:cNvPr id="14" name="Group 15"/>
          <p:cNvGrpSpPr>
            <a:grpSpLocks/>
          </p:cNvGrpSpPr>
          <p:nvPr userDrawn="1"/>
        </p:nvGrpSpPr>
        <p:grpSpPr bwMode="auto">
          <a:xfrm>
            <a:off x="6768913" y="1779588"/>
            <a:ext cx="2087563" cy="430212"/>
            <a:chOff x="4103948" y="3075806"/>
            <a:chExt cx="4028616" cy="829557"/>
          </a:xfrm>
        </p:grpSpPr>
        <p:pic>
          <p:nvPicPr>
            <p:cNvPr id="15" name="Picture 7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3948" y="3219822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4932040" y="3507854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0132" y="3182353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3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6624228" y="3470385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4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52320" y="3075806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5906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879562"/>
            <a:ext cx="5292588" cy="1512168"/>
          </a:xfrm>
        </p:spPr>
        <p:txBody>
          <a:bodyPr/>
          <a:lstStyle>
            <a:lvl1pPr algn="l">
              <a:lnSpc>
                <a:spcPct val="85000"/>
              </a:lnSpc>
              <a:defRPr sz="5400" b="1">
                <a:solidFill>
                  <a:srgbClr val="5B37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2060" y="2859782"/>
            <a:ext cx="3844516" cy="1728192"/>
          </a:xfrm>
        </p:spPr>
        <p:txBody>
          <a:bodyPr/>
          <a:lstStyle>
            <a:lvl1pPr marL="0" indent="0" algn="l">
              <a:buNone/>
              <a:defRPr sz="1200">
                <a:solidFill>
                  <a:srgbClr val="1D71B8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888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C885C-3E6B-43A9-A7C8-E8E60C40B26D}" type="slidenum">
              <a:rPr lang="lv-LV" smtClean="0"/>
              <a:pPr>
                <a:defRPr/>
              </a:pPr>
              <a:t>‹#›</a:t>
            </a:fld>
            <a:endParaRPr lang="lv-LV" dirty="0"/>
          </a:p>
        </p:txBody>
      </p:sp>
      <p:pic>
        <p:nvPicPr>
          <p:cNvPr id="22" name="Picture 3" descr="life_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371950"/>
            <a:ext cx="864096" cy="62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riede_1200.jpg"/>
          <p:cNvPicPr>
            <a:picLocks noChangeAspect="1"/>
          </p:cNvPicPr>
          <p:nvPr/>
        </p:nvPicPr>
        <p:blipFill>
          <a:blip r:embed="rId11" cstate="print"/>
          <a:srcRect l="40133" r="25334"/>
          <a:stretch>
            <a:fillRect/>
          </a:stretch>
        </p:blipFill>
        <p:spPr>
          <a:xfrm>
            <a:off x="0" y="0"/>
            <a:ext cx="1332148" cy="5143500"/>
          </a:xfrm>
          <a:prstGeom prst="rect">
            <a:avLst/>
          </a:prstGeom>
        </p:spPr>
      </p:pic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511660" y="206375"/>
            <a:ext cx="734481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lv-LV" dirty="0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47664" y="1200150"/>
            <a:ext cx="730881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lv-LV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52730D-8248-42EE-B800-DE13D1C2A9E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011910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life_logo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59000" y="4356100"/>
            <a:ext cx="5762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75657" y="4809963"/>
            <a:ext cx="7056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LIFE13 ENV/LV/000839 </a:t>
            </a:r>
            <a:r>
              <a:rPr lang="en-US" sz="1000" dirty="0" err="1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projekts</a:t>
            </a:r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 LIFE </a:t>
            </a:r>
            <a:r>
              <a:rPr lang="en-US" sz="1000" dirty="0" err="1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Ekosistēmu</a:t>
            </a:r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pakalpojumi</a:t>
            </a:r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/ LIFE </a:t>
            </a:r>
            <a:r>
              <a:rPr lang="en-US" sz="100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EcosystemServices</a:t>
            </a:r>
            <a:endParaRPr lang="lv-LV" sz="1000" dirty="0">
              <a:solidFill>
                <a:srgbClr val="77482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158750"/>
            <a:ext cx="9588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60" r:id="rId8"/>
    <p:sldLayoutId id="2147483659" r:id="rId9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5B371C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None/>
        <a:defRPr sz="3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rgbClr val="1D71B8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–"/>
        <a:defRPr sz="2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ekosistemas.daba.gov.lv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779662"/>
            <a:ext cx="5544616" cy="18722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lv-LV" sz="2800" dirty="0"/>
              <a:t>Projekta </a:t>
            </a:r>
            <a:r>
              <a:rPr lang="lv-LV" sz="2800" dirty="0" smtClean="0"/>
              <a:t/>
            </a:r>
            <a:br>
              <a:rPr lang="lv-LV" sz="2800" dirty="0" smtClean="0"/>
            </a:br>
            <a:r>
              <a:rPr lang="lv-LV" sz="2800" i="1" dirty="0" smtClean="0"/>
              <a:t>"</a:t>
            </a:r>
            <a:r>
              <a:rPr lang="lv-LV" sz="2800" i="1" dirty="0"/>
              <a:t>LIFE Ekosistēmu pakalpojumi"</a:t>
            </a:r>
            <a:r>
              <a:rPr lang="lv-LV" sz="2800" dirty="0"/>
              <a:t> </a:t>
            </a:r>
            <a:r>
              <a:rPr lang="lv-LV" sz="2800" dirty="0" smtClean="0"/>
              <a:t/>
            </a:r>
            <a:br>
              <a:rPr lang="lv-LV" sz="2800" dirty="0" smtClean="0"/>
            </a:br>
            <a:r>
              <a:rPr lang="lv-LV" sz="2800" dirty="0" smtClean="0"/>
              <a:t>mērķi</a:t>
            </a:r>
            <a:r>
              <a:rPr lang="lv-LV" sz="2800" dirty="0"/>
              <a:t>, uzdevumi un sagaidāmie </a:t>
            </a:r>
            <a:r>
              <a:rPr lang="lv-LV" sz="2800" dirty="0" smtClean="0"/>
              <a:t>rezultāti</a:t>
            </a:r>
            <a:br>
              <a:rPr lang="lv-LV" sz="2800" dirty="0" smtClean="0"/>
            </a:br>
            <a:endParaRPr lang="en-US" sz="1400" b="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3340" y="3786196"/>
            <a:ext cx="4926378" cy="720080"/>
          </a:xfrm>
        </p:spPr>
        <p:txBody>
          <a:bodyPr/>
          <a:lstStyle/>
          <a:p>
            <a:r>
              <a:rPr lang="lv-LV" sz="1800" b="1" dirty="0" smtClean="0">
                <a:solidFill>
                  <a:schemeClr val="accent2">
                    <a:lumMod val="75000"/>
                  </a:schemeClr>
                </a:solidFill>
              </a:rPr>
              <a:t>Kristīne Detkova</a:t>
            </a:r>
          </a:p>
          <a:p>
            <a:r>
              <a:rPr lang="lv-LV" sz="1600" dirty="0" smtClean="0">
                <a:solidFill>
                  <a:schemeClr val="accent2">
                    <a:lumMod val="75000"/>
                  </a:schemeClr>
                </a:solidFill>
              </a:rPr>
              <a:t>DAP projekta koordinatore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pPr>
              <a:defRPr/>
            </a:pPr>
            <a:fld id="{B0DC885C-3E6B-43A9-A7C8-E8E60C40B26D}" type="slidenum">
              <a:rPr lang="lv-LV" smtClean="0"/>
              <a:pPr>
                <a:defRPr/>
              </a:pPr>
              <a:t>1</a:t>
            </a:fld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0"/>
            <a:ext cx="7344816" cy="714362"/>
          </a:xfrm>
        </p:spPr>
        <p:txBody>
          <a:bodyPr/>
          <a:lstStyle/>
          <a:p>
            <a:r>
              <a:rPr lang="lv-LV" sz="4000" dirty="0" smtClean="0"/>
              <a:t>Projekta aktivitātes</a:t>
            </a:r>
            <a:endParaRPr lang="ru-R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678" y="857238"/>
            <a:ext cx="5929322" cy="3143272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lv-LV" sz="1800" dirty="0" smtClean="0"/>
              <a:t>Biotopu kartēšana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Kartējamo ekosistēmu pakalpojumu identificēšana, indikatoru un kritēriju definēšana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Ekosistēmu pakalpojumu teritorijas atainošana (GIS slāņi)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Ekosistēmu pakalpojumu potenciāla noteikšana</a:t>
            </a:r>
          </a:p>
          <a:p>
            <a:pPr lvl="1"/>
            <a:r>
              <a:rPr lang="lv-LV" sz="1700" dirty="0" smtClean="0"/>
              <a:t>Ekosistēmu pakalpojumu pārklājums un mijiedarbības veids</a:t>
            </a:r>
          </a:p>
          <a:p>
            <a:pPr lvl="1"/>
            <a:r>
              <a:rPr lang="lv-LV" sz="1700" dirty="0" smtClean="0"/>
              <a:t>Ekosistēmas pakalpojumu maksimālais potenciāls 5, 10 un 50 gadu periodam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Izstrādātās  pakalpojumu vērtēšanas tabulas verifikācija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10</a:t>
            </a:fld>
            <a:endParaRPr lang="lv-LV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428728" y="571486"/>
          <a:ext cx="1714512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428728" y="1285866"/>
            <a:ext cx="1214446" cy="1357322"/>
          </a:xfrm>
          <a:prstGeom prst="roundRect">
            <a:avLst/>
          </a:prstGeom>
          <a:solidFill>
            <a:srgbClr val="FFB343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tx1"/>
                </a:solidFill>
              </a:rPr>
              <a:t>Ekosistēmu pakalpojumu kartēšana</a:t>
            </a: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8" name="Content Placeholder 4" descr="image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61" r="-25861"/>
          <a:stretch>
            <a:fillRect/>
          </a:stretch>
        </p:blipFill>
        <p:spPr bwMode="auto">
          <a:xfrm>
            <a:off x="1000100" y="2714626"/>
            <a:ext cx="2785130" cy="12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0"/>
            <a:ext cx="7344816" cy="714362"/>
          </a:xfrm>
        </p:spPr>
        <p:txBody>
          <a:bodyPr/>
          <a:lstStyle/>
          <a:p>
            <a:r>
              <a:rPr lang="lv-LV" sz="4000" dirty="0" smtClean="0"/>
              <a:t>Projekta aktivitātes</a:t>
            </a:r>
            <a:endParaRPr lang="ru-R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934" y="1285866"/>
            <a:ext cx="4714908" cy="1928826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lv-LV" sz="1800" dirty="0" smtClean="0"/>
              <a:t>Katra ekosistēmu pakalpojuma novērtēšana ar dažādām metodēm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Salīdzinošā analīze un rezultātu korelācija pret citu pētījumu datiem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Pilotteritoriju ekosistēmu pakalpojumu pašreizējās vērtības noteikšana</a:t>
            </a:r>
          </a:p>
          <a:p>
            <a:pPr>
              <a:buFont typeface="Arial" pitchFamily="34" charset="0"/>
              <a:buChar char="•"/>
            </a:pPr>
            <a:endParaRPr lang="lv-LV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11</a:t>
            </a:fld>
            <a:endParaRPr lang="lv-LV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357290" y="571486"/>
          <a:ext cx="3071834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357290" y="1285866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kartēšana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3174" y="1285866"/>
            <a:ext cx="1214446" cy="1357322"/>
          </a:xfrm>
          <a:prstGeom prst="roundRect">
            <a:avLst/>
          </a:prstGeom>
          <a:solidFill>
            <a:srgbClr val="FFB343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tx1"/>
                </a:solidFill>
              </a:rPr>
              <a:t>Ekosistēmu pakalpojumu ekonomiskais novērtējums</a:t>
            </a:r>
            <a:endParaRPr lang="ru-RU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0"/>
            <a:ext cx="7344816" cy="714362"/>
          </a:xfrm>
        </p:spPr>
        <p:txBody>
          <a:bodyPr/>
          <a:lstStyle/>
          <a:p>
            <a:r>
              <a:rPr lang="lv-LV" sz="4000" dirty="0" smtClean="0"/>
              <a:t>Projekta aktivitātes</a:t>
            </a:r>
            <a:endParaRPr lang="ru-R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90" y="2500312"/>
            <a:ext cx="4000528" cy="1571636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lv-LV" sz="1800" dirty="0" smtClean="0"/>
              <a:t>Koncepcijas un tehniskā projekta izstāde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Riska novēršana ekosistēmu vērtības saglabāšanai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Ietekmes monitorings</a:t>
            </a:r>
          </a:p>
          <a:p>
            <a:pPr>
              <a:buFont typeface="Arial" pitchFamily="34" charset="0"/>
              <a:buChar char="•"/>
            </a:pPr>
            <a:endParaRPr lang="lv-LV" sz="1800" dirty="0" smtClean="0"/>
          </a:p>
          <a:p>
            <a:pPr>
              <a:buFont typeface="Arial" pitchFamily="34" charset="0"/>
              <a:buChar char="•"/>
            </a:pPr>
            <a:endParaRPr lang="lv-LV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12</a:t>
            </a:fld>
            <a:endParaRPr lang="lv-LV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357290" y="428610"/>
          <a:ext cx="4286280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357290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kartēšana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3174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ekonomiskais novērtējums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29058" y="1142990"/>
            <a:ext cx="1214446" cy="1357322"/>
          </a:xfrm>
          <a:prstGeom prst="roundRect">
            <a:avLst/>
          </a:prstGeom>
          <a:solidFill>
            <a:srgbClr val="FFB343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tx1"/>
                </a:solidFill>
              </a:rPr>
              <a:t>Projekta prototipa ieviešana Saulkrastu pilotteritorijā</a:t>
            </a: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9277" y="1643056"/>
            <a:ext cx="3864724" cy="256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0"/>
            <a:ext cx="7344816" cy="714362"/>
          </a:xfrm>
        </p:spPr>
        <p:txBody>
          <a:bodyPr/>
          <a:lstStyle/>
          <a:p>
            <a:r>
              <a:rPr lang="lv-LV" sz="4000" dirty="0" smtClean="0"/>
              <a:t>Projekta aktivitātes</a:t>
            </a:r>
            <a:endParaRPr lang="ru-R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2571750"/>
            <a:ext cx="7072362" cy="1785950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lv-LV" sz="1800" dirty="0" err="1" smtClean="0"/>
              <a:t>Sistēmdinamikas</a:t>
            </a:r>
            <a:r>
              <a:rPr lang="lv-LV" sz="1800" dirty="0" smtClean="0"/>
              <a:t> modeļa un programmas izveide                                 attīstības scenāriju modelēšanai un ekonomiskai novērtēšanai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Latvijai specifisko koeficientu noteikšana izveidotās metodoloģiskās pieejas ieviešanai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Rezultāta pārbaude, salīdzinot iegūtos datus ar prototipa projekta rezultātiem</a:t>
            </a:r>
          </a:p>
          <a:p>
            <a:pPr>
              <a:buFont typeface="Arial" pitchFamily="34" charset="0"/>
              <a:buChar char="•"/>
            </a:pPr>
            <a:endParaRPr lang="lv-LV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13</a:t>
            </a:fld>
            <a:endParaRPr lang="lv-LV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357290" y="428610"/>
          <a:ext cx="5572164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357290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kartēšana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3174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ekonomiskais novērtējums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29058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Projekta prototipa ieviešana Saulkrastu </a:t>
            </a:r>
            <a:r>
              <a:rPr lang="lv-LV" sz="13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pilotteritorijā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4942" y="1142990"/>
            <a:ext cx="1214446" cy="1357322"/>
          </a:xfrm>
          <a:prstGeom prst="roundRect">
            <a:avLst/>
          </a:prstGeom>
          <a:solidFill>
            <a:srgbClr val="FFB343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tx1"/>
                </a:solidFill>
              </a:rPr>
              <a:t>Attīstības scenāriju izveide un izvērtējums</a:t>
            </a: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3551" y="1214428"/>
            <a:ext cx="2560449" cy="167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0"/>
            <a:ext cx="7344816" cy="857250"/>
          </a:xfrm>
        </p:spPr>
        <p:txBody>
          <a:bodyPr/>
          <a:lstStyle/>
          <a:p>
            <a:r>
              <a:rPr lang="lv-LV" sz="4000" dirty="0" smtClean="0"/>
              <a:t>Projekta aktivitātes</a:t>
            </a:r>
            <a:endParaRPr lang="ru-R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2571750"/>
            <a:ext cx="6072230" cy="1643074"/>
          </a:xfrm>
          <a:solidFill>
            <a:schemeClr val="bg1"/>
          </a:solidFill>
        </p:spPr>
        <p:txBody>
          <a:bodyPr/>
          <a:lstStyle/>
          <a:p>
            <a:r>
              <a:rPr lang="lv-LV" sz="1800" dirty="0" smtClean="0"/>
              <a:t>Rekomendāciju izstrāde izmaiņu ieviešanai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Saulkrastu pašvaldības teritorijas attīstības plānā,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Ķemeru nacionālā parka dabas aizsardzības plānā,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dabas parka "Piejūra" dabas aizsardzības plānā.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14</a:t>
            </a:fld>
            <a:endParaRPr lang="lv-LV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357290" y="428610"/>
          <a:ext cx="6858048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357290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kartēšana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3174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ekonomiskais novērtējums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29058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Projekta prototipa ieviešana Saulkrastu </a:t>
            </a:r>
            <a:r>
              <a:rPr lang="lv-LV" sz="13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pilotteritorijā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4942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Attīstības scenāriju izveide un izvērtējums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00826" y="1142990"/>
            <a:ext cx="1214446" cy="1357322"/>
          </a:xfrm>
          <a:prstGeom prst="roundRect">
            <a:avLst/>
          </a:prstGeom>
          <a:solidFill>
            <a:srgbClr val="FFB343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tx1"/>
                </a:solidFill>
              </a:rPr>
              <a:t>Rezultātu integrēšana teritoriju plānošanas dokumentos</a:t>
            </a: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2571750"/>
            <a:ext cx="2128827" cy="2229402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0"/>
            <a:ext cx="7344816" cy="857250"/>
          </a:xfrm>
        </p:spPr>
        <p:txBody>
          <a:bodyPr/>
          <a:lstStyle/>
          <a:p>
            <a:r>
              <a:rPr lang="lv-LV" sz="4000" dirty="0" smtClean="0"/>
              <a:t>Projekta aktivitātes</a:t>
            </a:r>
            <a:endParaRPr lang="ru-R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2571750"/>
            <a:ext cx="6072230" cy="1643074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lv-LV" sz="1800" dirty="0" smtClean="0"/>
              <a:t>Interaktīva rīka izveide ekosistēmu novērtēšanai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Rekomendācijas pašvaldības lēmējvaras pārstāvjiem un telpiskās attīstības plānotājiem</a:t>
            </a:r>
          </a:p>
          <a:p>
            <a:pPr>
              <a:buFont typeface="Arial" pitchFamily="34" charset="0"/>
              <a:buChar char="•"/>
            </a:pPr>
            <a:r>
              <a:rPr lang="lv-LV" sz="1800" dirty="0" smtClean="0"/>
              <a:t>Ministru kabineta noteikumu izmaiņu izstrāde iesniegšanai Vides aizsardzības un reģionālās attīstības ministrijai</a:t>
            </a:r>
            <a:endParaRPr lang="ru-R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15</a:t>
            </a:fld>
            <a:endParaRPr lang="lv-LV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357290" y="428610"/>
          <a:ext cx="7786710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357290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kartēšana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3174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Ekosistēmu pakalpojumu ekonomiskais novērtējums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29058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Projekta prototipa ieviešana Saulkrastu </a:t>
            </a:r>
            <a:r>
              <a:rPr lang="lv-LV" sz="13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pilotteritorijā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4942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Attīstības scenāriju izveide un izvērtējums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00826" y="1142990"/>
            <a:ext cx="1214446" cy="1357322"/>
          </a:xfrm>
          <a:prstGeom prst="roundRect">
            <a:avLst/>
          </a:prstGeom>
          <a:solidFill>
            <a:srgbClr val="FF9900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Rezultātu integrēšana teritoriju plānošanas dokumentos</a:t>
            </a:r>
            <a:endParaRPr lang="ru-RU" sz="1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86710" y="1142990"/>
            <a:ext cx="1214446" cy="1285884"/>
          </a:xfrm>
          <a:prstGeom prst="roundRect">
            <a:avLst/>
          </a:prstGeom>
          <a:solidFill>
            <a:srgbClr val="FFB343"/>
          </a:solidFill>
          <a:ln>
            <a:solidFill>
              <a:srgbClr val="9966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solidFill>
                  <a:schemeClr val="tx1"/>
                </a:solidFill>
              </a:rPr>
              <a:t>Rekomendāciju</a:t>
            </a:r>
            <a:r>
              <a:rPr lang="lv-LV" sz="1200" dirty="0" smtClean="0">
                <a:solidFill>
                  <a:schemeClr val="tx1"/>
                </a:solidFill>
              </a:rPr>
              <a:t> </a:t>
            </a:r>
            <a:r>
              <a:rPr lang="lv-LV" sz="1300" dirty="0" smtClean="0">
                <a:solidFill>
                  <a:schemeClr val="tx1"/>
                </a:solidFill>
              </a:rPr>
              <a:t>sagatavošana</a:t>
            </a:r>
            <a:endParaRPr lang="ru-RU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164554"/>
            <a:ext cx="7344816" cy="857250"/>
          </a:xfrm>
        </p:spPr>
        <p:txBody>
          <a:bodyPr/>
          <a:lstStyle/>
          <a:p>
            <a:r>
              <a:rPr lang="lv-LV" sz="4000" dirty="0" smtClean="0"/>
              <a:t>Projekta rezultāti /produkti</a:t>
            </a:r>
            <a:endParaRPr lang="lv-LV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571486"/>
            <a:ext cx="7668344" cy="350046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lv-LV" sz="18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Dati 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</a:t>
            </a:r>
            <a:r>
              <a:rPr lang="lv-LV" sz="1800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pilotteritorijām</a:t>
            </a:r>
            <a:endParaRPr lang="lv-LV" sz="1800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</a:pPr>
            <a:endParaRPr lang="lv-LV" sz="6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lv-LV" sz="18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Publicitātes materiāli/pasākumi  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mājas lapa, preses relīzes, ekosistēmu E-ziņotājs, buklets un brošūra, īsfilmas/ talkas, semināri, projekta konference un dažādi citi pasākumi</a:t>
            </a:r>
          </a:p>
          <a:p>
            <a:pPr marL="0" indent="0">
              <a:spcBef>
                <a:spcPts val="0"/>
              </a:spcBef>
            </a:pPr>
            <a:endParaRPr lang="lv-LV" sz="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lv-LV" sz="18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Prototips 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vides dizaina parka </a:t>
            </a:r>
            <a:r>
              <a:rPr lang="lv-LV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Saulkrastos Baltās kāpas 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apkārtnē izveidošana </a:t>
            </a:r>
            <a:endParaRPr lang="lv-LV" sz="1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</a:pPr>
            <a:endParaRPr lang="lv-LV" sz="6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lv-LV" sz="18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Metodika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piekrastes ekosistēmu pakalpojumu novērtēšanai un </a:t>
            </a:r>
            <a:r>
              <a:rPr lang="lv-LV" sz="18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interaktīvs rīks, 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kas </a:t>
            </a:r>
            <a:r>
              <a:rPr lang="lv-LV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palīdzēs noteikt ekosistēmu ekonomisko 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vērtību</a:t>
            </a:r>
            <a:b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lv-LV" sz="18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Rekomendācijas</a:t>
            </a:r>
            <a:r>
              <a:rPr lang="lv-LV" sz="18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telpiskās attīstības plānotājiem, lēmumu pieņēmējiem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16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47287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142858"/>
            <a:ext cx="7344816" cy="857250"/>
          </a:xfrm>
        </p:spPr>
        <p:txBody>
          <a:bodyPr/>
          <a:lstStyle/>
          <a:p>
            <a:r>
              <a:rPr lang="lv-LV" sz="4000" dirty="0" smtClean="0"/>
              <a:t>Projekta mērķauditorijas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987575"/>
            <a:ext cx="7344816" cy="3084374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Piekrastes pašvaldību teritoriju plānotāji un lēmumu pieņēmēji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Piekrastes uzņēmēji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Piekrastes vietējie iedzīvotāji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Valsts iestādes/organizācijas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Pētniecības/izglītības organizācijas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Nevalstiskās organizācijas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Studenti/tūristi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lv-LV" sz="2000" dirty="0"/>
              <a:t>Eiropas Komisijas pārstāvji/starptautiskas organizācijas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17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379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ITAS DOC\Ekosistemu pakalpojumi\Bildes\Pict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13" y="2524235"/>
            <a:ext cx="2008487" cy="186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60" y="-20538"/>
            <a:ext cx="7344816" cy="857250"/>
          </a:xfrm>
        </p:spPr>
        <p:txBody>
          <a:bodyPr/>
          <a:lstStyle/>
          <a:p>
            <a:r>
              <a:rPr lang="lv-LV" sz="4000" dirty="0"/>
              <a:t>Galvenais komunikācijas mērķis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843558"/>
            <a:ext cx="7344816" cy="3394075"/>
          </a:xfrm>
        </p:spPr>
        <p:txBody>
          <a:bodyPr/>
          <a:lstStyle/>
          <a:p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Uzlabot </a:t>
            </a: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mērķauditoriju </a:t>
            </a:r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zināšanas par</a:t>
            </a: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ekosistēmu pakalpojumiem </a:t>
            </a: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to </a:t>
            </a:r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vērtību Latvijā</a:t>
            </a: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kā arī stimulēt šo </a:t>
            </a:r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zināšanu integrēšanu </a:t>
            </a: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Latvijas plānošanas un </a:t>
            </a:r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lēmumu pieņemšanas </a:t>
            </a: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procesos, ilgtspējīgai </a:t>
            </a:r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ekosistēmu pārvaldībai.</a:t>
            </a:r>
          </a:p>
          <a:p>
            <a:endParaRPr lang="en-US" sz="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Galvenie izaicinājumi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Uzmanības pievēršana un ieinteresēšana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Izpratnes radīšana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Sarežģītas tēmas viegla </a:t>
            </a:r>
            <a:r>
              <a:rPr lang="lv-LV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komunicēšana</a:t>
            </a:r>
            <a:endParaRPr lang="lv-LV" sz="2000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/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/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18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88841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0"/>
            <a:ext cx="7643834" cy="857250"/>
          </a:xfrm>
        </p:spPr>
        <p:txBody>
          <a:bodyPr/>
          <a:lstStyle/>
          <a:p>
            <a:r>
              <a:rPr lang="lv-LV" sz="3600" dirty="0" smtClean="0"/>
              <a:t>Informatīvas un izglītojošas aktivitātes</a:t>
            </a:r>
            <a:endParaRPr lang="ru-R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166" y="857238"/>
            <a:ext cx="3719906" cy="3071834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lv-LV" sz="2000" dirty="0" smtClean="0"/>
              <a:t>Informatīvi semināri, konferences, lekcijas</a:t>
            </a:r>
          </a:p>
          <a:p>
            <a:pPr>
              <a:buFont typeface="Arial" pitchFamily="34" charset="0"/>
              <a:buChar char="•"/>
            </a:pPr>
            <a:r>
              <a:rPr lang="lv-LV" sz="2000" dirty="0" smtClean="0"/>
              <a:t>Dalība pasākumos</a:t>
            </a:r>
          </a:p>
          <a:p>
            <a:pPr>
              <a:buFont typeface="Arial" pitchFamily="34" charset="0"/>
              <a:buChar char="•"/>
            </a:pPr>
            <a:r>
              <a:rPr lang="lv-LV" sz="2000" dirty="0" smtClean="0"/>
              <a:t>Publikācijas un ziņas </a:t>
            </a:r>
            <a:br>
              <a:rPr lang="lv-LV" sz="2000" dirty="0" smtClean="0"/>
            </a:br>
            <a:r>
              <a:rPr lang="lv-LV" sz="2000" dirty="0" smtClean="0"/>
              <a:t>medijos</a:t>
            </a:r>
          </a:p>
          <a:p>
            <a:pPr>
              <a:buFont typeface="Arial" pitchFamily="34" charset="0"/>
              <a:buChar char="•"/>
            </a:pPr>
            <a:r>
              <a:rPr lang="lv-LV" sz="2000" dirty="0" smtClean="0"/>
              <a:t>Īsfilmu izveide</a:t>
            </a:r>
          </a:p>
          <a:p>
            <a:pPr>
              <a:buFont typeface="Arial" pitchFamily="34" charset="0"/>
              <a:buChar char="•"/>
            </a:pPr>
            <a:r>
              <a:rPr lang="lv-LV" sz="2000" dirty="0" smtClean="0"/>
              <a:t>Tiešie kontakti</a:t>
            </a:r>
          </a:p>
          <a:p>
            <a:pPr>
              <a:buFont typeface="Arial" pitchFamily="34" charset="0"/>
              <a:buChar char="•"/>
            </a:pPr>
            <a:r>
              <a:rPr lang="lv-LV" sz="2000" dirty="0" smtClean="0"/>
              <a:t>Sadarbība ar Dabas izglītības centriem, augstskolām</a:t>
            </a:r>
          </a:p>
          <a:p>
            <a:pPr>
              <a:buFont typeface="Arial" pitchFamily="34" charset="0"/>
              <a:buChar char="•"/>
            </a:pPr>
            <a:endParaRPr lang="lv-LV" sz="2000" dirty="0" smtClean="0"/>
          </a:p>
          <a:p>
            <a:pPr>
              <a:buFont typeface="Arial" pitchFamily="34" charset="0"/>
              <a:buChar char="•"/>
            </a:pPr>
            <a:endParaRPr lang="lv-LV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19</a:t>
            </a:fld>
            <a:endParaRPr lang="lv-LV" dirty="0"/>
          </a:p>
        </p:txBody>
      </p:sp>
      <p:pic>
        <p:nvPicPr>
          <p:cNvPr id="5124" name="Picture 4" descr="D:\Users\Krista\Documents\2-DARBS\5-daba.gov.lv\Z-Fotoattēli\Banku augstskola\20150226_113813_Richtone(HDR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50" y="2643188"/>
            <a:ext cx="3786150" cy="2129709"/>
          </a:xfrm>
          <a:prstGeom prst="rect">
            <a:avLst/>
          </a:prstGeom>
          <a:noFill/>
        </p:spPr>
      </p:pic>
      <p:pic>
        <p:nvPicPr>
          <p:cNvPr id="5123" name="Picture 3" descr="D:\Users\Krista\Documents\2-DARBS\5-daba.gov.lv\Z-Fotoattēli\Atklasanas_seminars_26.02.2015\20150226_113813_Richtone(HDR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714362"/>
            <a:ext cx="3786214" cy="2129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dirty="0" smtClean="0"/>
              <a:t>Kas ir EKOSISTĒMA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071553"/>
            <a:ext cx="7668344" cy="1572206"/>
          </a:xfrm>
        </p:spPr>
        <p:txBody>
          <a:bodyPr/>
          <a:lstStyle/>
          <a:p>
            <a:r>
              <a:rPr lang="lv-LV" altLang="en-US" sz="2800" b="1" dirty="0"/>
              <a:t>Ekosistēma</a:t>
            </a:r>
            <a:r>
              <a:rPr lang="lv-LV" altLang="en-US" sz="2800" dirty="0"/>
              <a:t> ir biosfēras pamatvienība, </a:t>
            </a:r>
            <a:r>
              <a:rPr lang="lv-LV" altLang="en-US" sz="2800" dirty="0" smtClean="0"/>
              <a:t>kurā</a:t>
            </a:r>
          </a:p>
          <a:p>
            <a:r>
              <a:rPr lang="lv-LV" altLang="en-US" sz="2800" dirty="0" smtClean="0"/>
              <a:t>   pastāvīgi </a:t>
            </a:r>
            <a:r>
              <a:rPr lang="lv-LV" altLang="en-US" sz="2800" dirty="0"/>
              <a:t>notiek enerģijas, vielu </a:t>
            </a:r>
            <a:r>
              <a:rPr lang="lv-LV" altLang="en-US" sz="2800" dirty="0" smtClean="0"/>
              <a:t>un informācijas</a:t>
            </a:r>
          </a:p>
          <a:p>
            <a:r>
              <a:rPr lang="lv-LV" altLang="en-US" sz="2800" dirty="0" smtClean="0"/>
              <a:t>   aprite</a:t>
            </a:r>
            <a:r>
              <a:rPr lang="lv-LV" altLang="en-US" sz="2800" dirty="0"/>
              <a:t>. </a:t>
            </a:r>
            <a:r>
              <a:rPr lang="lv-LV" altLang="en-US" sz="2800" dirty="0" smtClean="0"/>
              <a:t/>
            </a:r>
            <a:br>
              <a:rPr lang="lv-LV" altLang="en-US" sz="2800" dirty="0" smtClean="0"/>
            </a:br>
            <a:endParaRPr lang="lv-LV" alt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2</a:t>
            </a:fld>
            <a:endParaRPr lang="lv-LV" dirty="0"/>
          </a:p>
        </p:txBody>
      </p:sp>
      <p:sp>
        <p:nvSpPr>
          <p:cNvPr id="5" name="Rectangle 4"/>
          <p:cNvSpPr/>
          <p:nvPr/>
        </p:nvSpPr>
        <p:spPr>
          <a:xfrm>
            <a:off x="1907704" y="2643759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en-US" sz="2000" dirty="0">
                <a:solidFill>
                  <a:srgbClr val="1D71B8"/>
                </a:solidFill>
                <a:latin typeface="+mn-lt"/>
              </a:rPr>
              <a:t>To veido visu dzīvo organismu kopums </a:t>
            </a:r>
            <a:r>
              <a:rPr lang="lv-LV" altLang="en-US" sz="2000" dirty="0" smtClean="0">
                <a:solidFill>
                  <a:srgbClr val="1D71B8"/>
                </a:solidFill>
                <a:latin typeface="+mn-lt"/>
              </a:rPr>
              <a:t>dotajā ekosistēmā </a:t>
            </a:r>
            <a:r>
              <a:rPr lang="lv-LV" altLang="en-US" sz="2000" dirty="0">
                <a:solidFill>
                  <a:srgbClr val="1D71B8"/>
                </a:solidFill>
                <a:latin typeface="+mn-lt"/>
              </a:rPr>
              <a:t>un ekosistēmas vide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94" y="2147435"/>
            <a:ext cx="2383997" cy="23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60" y="-92546"/>
            <a:ext cx="7344816" cy="857250"/>
          </a:xfrm>
        </p:spPr>
        <p:txBody>
          <a:bodyPr/>
          <a:lstStyle/>
          <a:p>
            <a:r>
              <a:rPr lang="lv-LV" sz="4000" dirty="0" smtClean="0"/>
              <a:t>Komunikācijas rīki</a:t>
            </a:r>
            <a:endParaRPr lang="lv-LV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857238"/>
            <a:ext cx="3835624" cy="19522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20</a:t>
            </a:fld>
            <a:endParaRPr lang="lv-LV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142990"/>
            <a:ext cx="3209985" cy="226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91131" y="2998244"/>
            <a:ext cx="7509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 err="1" smtClean="0">
                <a:solidFill>
                  <a:schemeClr val="accent1">
                    <a:lumMod val="75000"/>
                  </a:schemeClr>
                </a:solidFill>
              </a:rPr>
              <a:t>Twitter</a:t>
            </a:r>
            <a:r>
              <a:rPr lang="lv-LV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lv-LV" dirty="0" err="1" smtClean="0">
                <a:solidFill>
                  <a:schemeClr val="accent1">
                    <a:lumMod val="75000"/>
                  </a:schemeClr>
                </a:solidFill>
              </a:rPr>
              <a:t>ekosistemaslv</a:t>
            </a:r>
            <a: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lv-LV" b="1" dirty="0" err="1" smtClean="0">
                <a:solidFill>
                  <a:schemeClr val="accent1">
                    <a:lumMod val="75000"/>
                  </a:schemeClr>
                </a:solidFill>
              </a:rPr>
              <a:t>Facebook</a:t>
            </a:r>
            <a:r>
              <a:rPr lang="lv-LV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lv-LV" dirty="0" smtClean="0">
                <a:solidFill>
                  <a:schemeClr val="accent1">
                    <a:lumMod val="75000"/>
                  </a:schemeClr>
                </a:solidFill>
              </a:rPr>
              <a:t>Ekosistēmu pakalpojumi</a:t>
            </a: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8144" y="762258"/>
            <a:ext cx="3132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lv-LV" dirty="0">
                <a:solidFill>
                  <a:srgbClr val="1D71B8">
                    <a:lumMod val="75000"/>
                  </a:srgbClr>
                </a:solidFill>
              </a:rPr>
              <a:t>http://ekosistemas.daba.gov.lv </a:t>
            </a:r>
          </a:p>
        </p:txBody>
      </p:sp>
      <p:pic>
        <p:nvPicPr>
          <p:cNvPr id="6146" name="Picture 2" descr="D:\RITAS DOC\Ekosistemu pakalpojumi\Sociālie tīkli\F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28" y="3468881"/>
            <a:ext cx="705517" cy="7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RITAS DOC\Ekosistemu pakalpojumi\Sociālie tīkli\T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68411"/>
            <a:ext cx="700470" cy="70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4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dirty="0" smtClean="0"/>
              <a:t>Problemātika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lv-LV" sz="2000" dirty="0" smtClean="0">
                <a:latin typeface="Arial" pitchFamily="34" charset="0"/>
              </a:rPr>
              <a:t>Šobrīd valstis tiek pārvaldītas, neizprotot atkarību </a:t>
            </a:r>
            <a:r>
              <a:rPr lang="lv-LV" sz="2000" dirty="0">
                <a:latin typeface="Arial" pitchFamily="34" charset="0"/>
              </a:rPr>
              <a:t>no </a:t>
            </a:r>
            <a:r>
              <a:rPr lang="lv-LV" sz="2000" dirty="0" smtClean="0">
                <a:latin typeface="Arial" pitchFamily="34" charset="0"/>
              </a:rPr>
              <a:t>dabas</a:t>
            </a:r>
          </a:p>
          <a:p>
            <a:pPr marL="0" indent="0">
              <a:defRPr/>
            </a:pPr>
            <a:r>
              <a:rPr lang="lv-LV" sz="2000" dirty="0" smtClean="0">
                <a:latin typeface="Arial" pitchFamily="34" charset="0"/>
              </a:rPr>
              <a:t>resursiem </a:t>
            </a:r>
            <a:r>
              <a:rPr lang="lv-LV" sz="2000" dirty="0">
                <a:latin typeface="Arial" pitchFamily="34" charset="0"/>
              </a:rPr>
              <a:t>un </a:t>
            </a:r>
            <a:r>
              <a:rPr lang="lv-LV" sz="2000" dirty="0" smtClean="0">
                <a:latin typeface="Arial" pitchFamily="34" charset="0"/>
              </a:rPr>
              <a:t>tās pakalpojumiem</a:t>
            </a:r>
            <a:r>
              <a:rPr lang="lv-LV" sz="2000" dirty="0">
                <a:latin typeface="Arial" pitchFamily="34" charset="0"/>
              </a:rPr>
              <a:t>. </a:t>
            </a:r>
            <a:endParaRPr lang="lv-LV" sz="2000" dirty="0" smtClean="0">
              <a:latin typeface="Arial" pitchFamily="34" charset="0"/>
            </a:endParaRPr>
          </a:p>
          <a:p>
            <a:pPr marL="0" indent="0">
              <a:defRPr/>
            </a:pPr>
            <a:endParaRPr lang="lv-LV" sz="6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sz="2000" dirty="0" smtClean="0">
                <a:latin typeface="Arial" pitchFamily="34" charset="0"/>
              </a:rPr>
              <a:t>Liela </a:t>
            </a:r>
            <a:r>
              <a:rPr lang="lv-LV" sz="2000" dirty="0">
                <a:latin typeface="Arial" pitchFamily="34" charset="0"/>
              </a:rPr>
              <a:t>daļa </a:t>
            </a:r>
            <a:r>
              <a:rPr lang="lv-LV" sz="2000" dirty="0" smtClean="0">
                <a:latin typeface="Arial" pitchFamily="34" charset="0"/>
              </a:rPr>
              <a:t>varas pārstāvju </a:t>
            </a:r>
            <a:r>
              <a:rPr lang="lv-LV" sz="2000" dirty="0">
                <a:latin typeface="Arial" pitchFamily="34" charset="0"/>
              </a:rPr>
              <a:t>uzskata, ka izaugsmei nav ekoloģisku ierobežojumu.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lv-LV" sz="600" dirty="0" smtClean="0">
              <a:latin typeface="Arial" pitchFamily="34" charset="0"/>
            </a:endParaRPr>
          </a:p>
          <a:p>
            <a:pPr marL="0" indent="0" algn="ctr">
              <a:defRPr/>
            </a:pPr>
            <a:r>
              <a:rPr lang="lv-LV" sz="2400" b="1" dirty="0" smtClean="0">
                <a:solidFill>
                  <a:schemeClr val="accent4"/>
                </a:solidFill>
              </a:rPr>
              <a:t>Kopā mēs varam novērst </a:t>
            </a:r>
            <a:r>
              <a:rPr lang="lv-LV" sz="2400" b="1" dirty="0">
                <a:solidFill>
                  <a:schemeClr val="accent4"/>
                </a:solidFill>
              </a:rPr>
              <a:t>dabas ekonomisko </a:t>
            </a:r>
            <a:r>
              <a:rPr lang="lv-LV" sz="2400" b="1" dirty="0" err="1">
                <a:solidFill>
                  <a:schemeClr val="accent4"/>
                </a:solidFill>
              </a:rPr>
              <a:t>neredzamību</a:t>
            </a:r>
            <a:r>
              <a:rPr lang="lv-LV" sz="2400" b="1" dirty="0">
                <a:solidFill>
                  <a:schemeClr val="accent4"/>
                </a:solidFill>
              </a:rPr>
              <a:t> politikā un </a:t>
            </a:r>
            <a:r>
              <a:rPr lang="lv-LV" sz="2400" b="1" dirty="0" smtClean="0">
                <a:solidFill>
                  <a:schemeClr val="accent4"/>
                </a:solidFill>
              </a:rPr>
              <a:t>pārvaldībā.</a:t>
            </a:r>
            <a:endParaRPr lang="en-US" sz="2400" b="1" dirty="0">
              <a:solidFill>
                <a:schemeClr val="accent4"/>
              </a:solidFill>
              <a:latin typeface="Arial" pitchFamily="34" charset="0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21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918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83518"/>
            <a:ext cx="3600400" cy="3302678"/>
          </a:xfrm>
        </p:spPr>
        <p:txBody>
          <a:bodyPr/>
          <a:lstStyle/>
          <a:p>
            <a:r>
              <a:rPr lang="lv-LV" sz="3200" dirty="0" smtClean="0"/>
              <a:t>Resursi nav bezgalīgi un neizsmeļami – domāt un rīkoties ilgtspējīgi ir arī politiķu un uzņēmēju interesēs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22</a:t>
            </a:fld>
            <a:endParaRPr lang="lv-LV" dirty="0"/>
          </a:p>
        </p:txBody>
      </p:sp>
      <p:pic>
        <p:nvPicPr>
          <p:cNvPr id="3075" name="Picture 3" descr="D:\RITAS DOC\Ekosistemu pakalpojumi\Bildes\10ee6a20b8972db94d1d611cc56565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3478"/>
            <a:ext cx="283231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941" y="3345836"/>
            <a:ext cx="7020780" cy="1764196"/>
          </a:xfrm>
        </p:spPr>
        <p:txBody>
          <a:bodyPr/>
          <a:lstStyle/>
          <a:p>
            <a:r>
              <a:rPr lang="lv-LV" dirty="0" smtClean="0"/>
              <a:t>Paldies par uzmanību!</a:t>
            </a:r>
            <a:br>
              <a:rPr lang="lv-LV" dirty="0" smtClean="0"/>
            </a:br>
            <a:r>
              <a:rPr lang="lv-LV" sz="2000" dirty="0" smtClean="0"/>
              <a:t/>
            </a:r>
            <a:br>
              <a:rPr lang="lv-LV" sz="2000" dirty="0" smtClean="0"/>
            </a:br>
            <a:r>
              <a:rPr lang="lv-LV" sz="2800" dirty="0" smtClean="0"/>
              <a:t>Ieskaties </a:t>
            </a:r>
            <a:r>
              <a:rPr lang="lv-LV" sz="2800" dirty="0" smtClean="0">
                <a:hlinkClick r:id="rId2"/>
              </a:rPr>
              <a:t>http://ekosistemas.daba.gov.lv</a:t>
            </a:r>
            <a:r>
              <a:rPr lang="lv-LV" sz="2800" dirty="0" smtClean="0"/>
              <a:t> 	</a:t>
            </a:r>
            <a:endParaRPr lang="ru-R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C0E49-D552-4945-ADF2-C3A8E2F47732}" type="slidenum">
              <a:rPr lang="lv-LV" smtClean="0"/>
              <a:pPr>
                <a:defRPr/>
              </a:pPr>
              <a:t>23</a:t>
            </a:fld>
            <a:endParaRPr lang="lv-LV"/>
          </a:p>
        </p:txBody>
      </p:sp>
      <p:pic>
        <p:nvPicPr>
          <p:cNvPr id="5" name="Picture 2" descr="d:\Users\RitaJ\Desktop\QR_ekosistem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21" y="3579862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024" y="1059582"/>
            <a:ext cx="3071834" cy="2786082"/>
          </a:xfrm>
        </p:spPr>
        <p:txBody>
          <a:bodyPr/>
          <a:lstStyle/>
          <a:p>
            <a:r>
              <a:rPr lang="lv-LV" altLang="en-US" sz="2400" dirty="0" smtClean="0"/>
              <a:t>Nodrošināt </a:t>
            </a:r>
            <a:r>
              <a:rPr lang="lv-LV" altLang="en-US" sz="2400" dirty="0"/>
              <a:t>enerģijas plūsmu starp dzīvās dabas elementiem un vielu riņķojumu starp dzīvās un nedzīvās dabas </a:t>
            </a:r>
            <a:r>
              <a:rPr lang="lv-LV" altLang="en-US" sz="2400" dirty="0" smtClean="0"/>
              <a:t>elementiem</a:t>
            </a:r>
            <a:endParaRPr lang="lv-LV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3</a:t>
            </a:fld>
            <a:endParaRPr lang="lv-LV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1024" y="123478"/>
            <a:ext cx="7344816" cy="857250"/>
          </a:xfrm>
        </p:spPr>
        <p:txBody>
          <a:bodyPr/>
          <a:lstStyle/>
          <a:p>
            <a:r>
              <a:rPr lang="lv-LV" sz="4000" dirty="0" smtClean="0"/>
              <a:t>EKOSISTĒMAS galvenā funkcija</a:t>
            </a:r>
            <a:endParaRPr lang="en-US" sz="4000" dirty="0"/>
          </a:p>
        </p:txBody>
      </p:sp>
      <p:pic>
        <p:nvPicPr>
          <p:cNvPr id="1026" name="Picture 2" descr="http://www.desertbruchid.net/Scanned_Essentials_2012/Fig_31_16_Chem_Cycling_EnergyFlow_Ess_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3558"/>
            <a:ext cx="3888432" cy="354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4362239"/>
            <a:ext cx="4067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800" dirty="0">
                <a:solidFill>
                  <a:schemeClr val="bg1">
                    <a:lumMod val="50000"/>
                  </a:schemeClr>
                </a:solidFill>
              </a:rPr>
              <a:t>http://www.desertbruchid.net/4_GB2_LearnRes_fa11_f/4_GB2_LearnRes_Web_10Ecol.html</a:t>
            </a:r>
          </a:p>
        </p:txBody>
      </p:sp>
    </p:spTree>
    <p:extLst>
      <p:ext uri="{BB962C8B-B14F-4D97-AF65-F5344CB8AC3E}">
        <p14:creationId xmlns:p14="http://schemas.microsoft.com/office/powerpoint/2010/main" val="39092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609" y="20825"/>
            <a:ext cx="7344816" cy="857250"/>
          </a:xfrm>
        </p:spPr>
        <p:txBody>
          <a:bodyPr/>
          <a:lstStyle/>
          <a:p>
            <a:r>
              <a:rPr lang="lv-LV" sz="4000" dirty="0" smtClean="0"/>
              <a:t>Interesanti fakti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596" y="771550"/>
            <a:ext cx="7573891" cy="3096344"/>
          </a:xfrm>
        </p:spPr>
        <p:txBody>
          <a:bodyPr/>
          <a:lstStyle/>
          <a:p>
            <a:pPr marL="0" indent="0" defTabSz="0">
              <a:spcBef>
                <a:spcPts val="0"/>
              </a:spcBef>
              <a:spcAft>
                <a:spcPts val="0"/>
              </a:spcAft>
            </a:pPr>
            <a:r>
              <a:rPr lang="lv-LV" sz="2000" dirty="0" smtClean="0"/>
              <a:t>• 19</a:t>
            </a:r>
            <a:r>
              <a:rPr lang="lv-LV" sz="2000" dirty="0"/>
              <a:t>. gs</a:t>
            </a:r>
            <a:r>
              <a:rPr lang="lv-LV" sz="2000" dirty="0" smtClean="0"/>
              <a:t>. </a:t>
            </a:r>
            <a:r>
              <a:rPr lang="lv-LV" sz="2000" dirty="0"/>
              <a:t>v</a:t>
            </a:r>
            <a:r>
              <a:rPr lang="lv-LV" sz="2000" dirty="0" smtClean="0"/>
              <a:t>isu nepieciešamo (t.sk. </a:t>
            </a:r>
            <a:r>
              <a:rPr lang="lv-LV" sz="2000" dirty="0"/>
              <a:t>p</a:t>
            </a:r>
            <a:r>
              <a:rPr lang="lv-LV" sz="2000" dirty="0" smtClean="0"/>
              <a:t>ārtiku, apģērbu u.c.), </a:t>
            </a:r>
            <a:r>
              <a:rPr lang="lv-LV" sz="2000" dirty="0"/>
              <a:t>cilvēki </a:t>
            </a:r>
            <a:r>
              <a:rPr lang="lv-LV" sz="2000" dirty="0" smtClean="0"/>
              <a:t>saražoja  </a:t>
            </a:r>
          </a:p>
          <a:p>
            <a:pPr marL="0" indent="0" defTabSz="0">
              <a:spcBef>
                <a:spcPts val="0"/>
              </a:spcBef>
              <a:spcAft>
                <a:spcPts val="0"/>
              </a:spcAft>
            </a:pPr>
            <a:r>
              <a:rPr lang="lv-LV" sz="2000" dirty="0" smtClean="0"/>
              <a:t>       paši.</a:t>
            </a:r>
          </a:p>
          <a:p>
            <a:pPr marL="0" indent="0" defTabSz="0">
              <a:spcBef>
                <a:spcPts val="0"/>
              </a:spcBef>
              <a:spcAft>
                <a:spcPts val="0"/>
              </a:spcAft>
            </a:pPr>
            <a:r>
              <a:rPr lang="lv-LV" sz="1100" dirty="0" smtClean="0"/>
              <a:t/>
            </a:r>
            <a:br>
              <a:rPr lang="lv-LV" sz="1100" dirty="0" smtClean="0"/>
            </a:br>
            <a:r>
              <a:rPr lang="lv-LV" sz="2000" dirty="0" smtClean="0"/>
              <a:t>• Mūsdienu cilvēks aizvien mazāk cenšas darīt pats un savas vajadzības</a:t>
            </a:r>
          </a:p>
          <a:p>
            <a:pPr defTabSz="0">
              <a:spcBef>
                <a:spcPts val="0"/>
              </a:spcBef>
              <a:spcAft>
                <a:spcPts val="0"/>
              </a:spcAft>
            </a:pPr>
            <a:r>
              <a:rPr lang="lv-LV" sz="2000" dirty="0" smtClean="0"/>
              <a:t>      apmierina</a:t>
            </a:r>
            <a:r>
              <a:rPr lang="lv-LV" sz="2000" dirty="0"/>
              <a:t>, </a:t>
            </a:r>
            <a:r>
              <a:rPr lang="lv-LV" sz="2000" dirty="0" smtClean="0"/>
              <a:t>saņemot pakalpojumus. </a:t>
            </a:r>
            <a:r>
              <a:rPr lang="lv-LV" sz="2000" b="1" dirty="0" smtClean="0"/>
              <a:t>Pakalpojumi</a:t>
            </a:r>
            <a:r>
              <a:rPr lang="lv-LV" sz="2000" dirty="0" smtClean="0"/>
              <a:t> ir mūsu eksistences pamats.</a:t>
            </a:r>
          </a:p>
          <a:p>
            <a:pPr defTabSz="0">
              <a:spcBef>
                <a:spcPts val="0"/>
              </a:spcBef>
              <a:spcAft>
                <a:spcPts val="0"/>
              </a:spcAft>
            </a:pPr>
            <a:endParaRPr lang="lv-LV" sz="1100" dirty="0" smtClean="0"/>
          </a:p>
          <a:p>
            <a:pPr defTabSz="0">
              <a:spcBef>
                <a:spcPts val="0"/>
              </a:spcBef>
              <a:spcAft>
                <a:spcPts val="0"/>
              </a:spcAft>
            </a:pPr>
            <a:r>
              <a:rPr lang="lv-LV" sz="2000" dirty="0" smtClean="0"/>
              <a:t>• Bezmaksas pakalpojumus nemitīgi sniedz ekosistēmas!</a:t>
            </a:r>
          </a:p>
          <a:p>
            <a:pPr defTabSz="0">
              <a:spcBef>
                <a:spcPts val="0"/>
              </a:spcBef>
              <a:spcAft>
                <a:spcPts val="0"/>
              </a:spcAft>
            </a:pPr>
            <a:endParaRPr lang="lv-LV" sz="1100" dirty="0" smtClean="0"/>
          </a:p>
          <a:p>
            <a:pPr marL="0" indent="0">
              <a:spcBef>
                <a:spcPts val="0"/>
              </a:spcBef>
            </a:pPr>
            <a:r>
              <a:rPr lang="lv-LV" sz="2000" dirty="0" smtClean="0"/>
              <a:t>• </a:t>
            </a:r>
            <a:r>
              <a:rPr lang="lv-LV" sz="2000" dirty="0"/>
              <a:t>Lai ekosistēma nodrošinātu cilvēka eksistencei </a:t>
            </a:r>
            <a:r>
              <a:rPr lang="lv-LV" sz="2000" dirty="0" smtClean="0"/>
              <a:t>būtiskos      </a:t>
            </a:r>
          </a:p>
          <a:p>
            <a:pPr marL="0" indent="0">
              <a:spcBef>
                <a:spcPts val="0"/>
              </a:spcBef>
            </a:pPr>
            <a:r>
              <a:rPr lang="lv-LV" sz="2000" dirty="0"/>
              <a:t> </a:t>
            </a:r>
            <a:r>
              <a:rPr lang="lv-LV" sz="2000" dirty="0" smtClean="0"/>
              <a:t>     pakalpojumus</a:t>
            </a:r>
            <a:r>
              <a:rPr lang="lv-LV" sz="2000" dirty="0"/>
              <a:t>, tai jābūt pilnvērtīgai, nesabojātai.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865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5</a:t>
            </a:fld>
            <a:endParaRPr lang="lv-LV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151178"/>
              </p:ext>
            </p:extLst>
          </p:nvPr>
        </p:nvGraphicFramePr>
        <p:xfrm>
          <a:off x="1547664" y="217916"/>
          <a:ext cx="7345363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566879" y="1900339"/>
            <a:ext cx="4943760" cy="1742596"/>
            <a:chOff x="1547664" y="1981282"/>
            <a:chExt cx="4943760" cy="1742596"/>
          </a:xfrm>
        </p:grpSpPr>
        <p:pic>
          <p:nvPicPr>
            <p:cNvPr id="3074" name="Picture 2" descr="http://daba.gov.lv/upload/Image/Ilustracijas/W_M_B_mellene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995686"/>
              <a:ext cx="2160238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529" y="1981282"/>
              <a:ext cx="2613895" cy="1742596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509050" y="3642935"/>
            <a:ext cx="7511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/>
              <a:t>Ekosistēmu pakalpojumu ekonomiskais novērtējums sniedz </a:t>
            </a:r>
            <a:r>
              <a:rPr lang="lv-LV" dirty="0"/>
              <a:t>informāciju </a:t>
            </a:r>
            <a:r>
              <a:rPr lang="lv-LV" dirty="0" smtClean="0"/>
              <a:t>par </a:t>
            </a:r>
          </a:p>
          <a:p>
            <a:r>
              <a:rPr lang="lv-LV" dirty="0"/>
              <a:t> </a:t>
            </a:r>
            <a:r>
              <a:rPr lang="lv-LV" dirty="0" smtClean="0"/>
              <a:t>                                                   ekosistēmas sniegto </a:t>
            </a:r>
            <a:r>
              <a:rPr lang="lv-LV" u="sng" dirty="0" smtClean="0"/>
              <a:t>pakalpojumu</a:t>
            </a:r>
            <a:r>
              <a:rPr lang="lv-LV" dirty="0" smtClean="0"/>
              <a:t> </a:t>
            </a:r>
            <a:r>
              <a:rPr lang="lv-LV" dirty="0"/>
              <a:t>ieguldījumu </a:t>
            </a:r>
            <a:endParaRPr lang="lv-LV" dirty="0" smtClean="0"/>
          </a:p>
          <a:p>
            <a:r>
              <a:rPr lang="lv-LV" dirty="0"/>
              <a:t> </a:t>
            </a:r>
            <a:r>
              <a:rPr lang="lv-LV" dirty="0" smtClean="0"/>
              <a:t>                                                                                 cilvēku </a:t>
            </a:r>
            <a:r>
              <a:rPr lang="lv-LV" dirty="0"/>
              <a:t>labklājībā.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81" y="1900339"/>
            <a:ext cx="2412633" cy="17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-20539"/>
            <a:ext cx="7344816" cy="1315875"/>
          </a:xfrm>
        </p:spPr>
        <p:txBody>
          <a:bodyPr/>
          <a:lstStyle/>
          <a:p>
            <a:pPr marL="0" indent="0" defTabSz="938213" eaLnBrk="0" hangingPunct="0"/>
            <a:r>
              <a:rPr lang="lv-LV" sz="3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 </a:t>
            </a:r>
            <a:r>
              <a:rPr lang="lv-LV" sz="18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«Ekosistēmu </a:t>
            </a:r>
            <a:r>
              <a:rPr lang="lv-LV" sz="18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to sniegto pakalpojumu novērtējuma </a:t>
            </a:r>
            <a:r>
              <a:rPr lang="lv-LV" sz="18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pieejas </a:t>
            </a:r>
            <a:r>
              <a:rPr lang="lv-LV" sz="18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pielietojums dabas daudzveidības aizsardzībā un </a:t>
            </a:r>
            <a:r>
              <a:rPr lang="lv-LV" sz="18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pārvaldībā»</a:t>
            </a:r>
            <a:endParaRPr lang="lv-LV" sz="1800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9184" y="3005672"/>
            <a:ext cx="7344816" cy="1139697"/>
          </a:xfrm>
        </p:spPr>
        <p:txBody>
          <a:bodyPr/>
          <a:lstStyle/>
          <a:p>
            <a:pPr marL="0" lvl="0" indent="0" defTabSz="938213">
              <a:spcBef>
                <a:spcPct val="0"/>
              </a:spcBef>
            </a:pPr>
            <a:r>
              <a:rPr lang="lv-LV" sz="16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Budžets: </a:t>
            </a:r>
            <a:r>
              <a:rPr lang="lv-LV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753 </a:t>
            </a:r>
            <a:r>
              <a:rPr lang="lv-LV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290 </a:t>
            </a:r>
            <a:r>
              <a:rPr lang="lv-LV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EUR;  ES </a:t>
            </a:r>
            <a:r>
              <a:rPr lang="lv-LV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līdzfinansējums (50%), </a:t>
            </a:r>
          </a:p>
          <a:p>
            <a:pPr marL="0" lvl="0" indent="0" defTabSz="938213">
              <a:spcBef>
                <a:spcPct val="0"/>
              </a:spcBef>
            </a:pPr>
            <a:r>
              <a:rPr lang="lv-LV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LVAFA līdzfinansējums, partneru </a:t>
            </a:r>
            <a:r>
              <a:rPr lang="lv-LV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nodrošinātais </a:t>
            </a:r>
            <a:r>
              <a:rPr lang="lv-LV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līdzfinansējums</a:t>
            </a:r>
            <a:endParaRPr lang="lv-LV" sz="1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defTabSz="938213" eaLnBrk="0" hangingPunct="0"/>
            <a:endParaRPr lang="lv-LV" sz="1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defTabSz="938213" eaLnBrk="0" hangingPunct="0"/>
            <a:r>
              <a:rPr lang="lv-LV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 norises laiks: </a:t>
            </a:r>
            <a:r>
              <a:rPr lang="lv-LV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01.06.2014 </a:t>
            </a:r>
            <a:r>
              <a:rPr lang="lv-LV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-31.05.2018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6</a:t>
            </a:fld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52" y="1615553"/>
            <a:ext cx="2013304" cy="1389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57" y="1789647"/>
            <a:ext cx="1156436" cy="1121997"/>
          </a:xfrm>
          <a:prstGeom prst="rect">
            <a:avLst/>
          </a:prstGeom>
        </p:spPr>
      </p:pic>
      <p:pic>
        <p:nvPicPr>
          <p:cNvPr id="1026" name="Picture 2" descr="D:\Users\Sintijak\Documents\no galda\Citas lietas\LIFE_project\Communication\Logo\DAP_zime_ar_gerboni_PILNK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4375"/>
            <a:ext cx="1017894" cy="12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94031" y="1242549"/>
            <a:ext cx="7344816" cy="40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38213" eaLnBrk="0" hangingPunct="0"/>
            <a:r>
              <a:rPr lang="lv-LV" sz="16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Akronīms: </a:t>
            </a:r>
            <a:r>
              <a:rPr lang="lv-LV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</a:t>
            </a:r>
            <a:r>
              <a:rPr lang="lv-LV" sz="1600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EcosystemServices</a:t>
            </a:r>
            <a:r>
              <a:rPr lang="lv-LV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/Ekosistēmu pakalpojumi</a:t>
            </a:r>
            <a:endParaRPr lang="lv-LV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94031" y="1586643"/>
            <a:ext cx="7344816" cy="40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D71B8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38213" eaLnBrk="0" hangingPunct="0"/>
            <a:r>
              <a:rPr lang="lv-LV" sz="16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Projektu īsteno: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345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51470"/>
            <a:ext cx="7344816" cy="857250"/>
          </a:xfrm>
        </p:spPr>
        <p:txBody>
          <a:bodyPr/>
          <a:lstStyle/>
          <a:p>
            <a:r>
              <a:rPr lang="lv-LV" sz="4000" dirty="0" smtClean="0"/>
              <a:t>Projekta mērķis un uzdevumi </a:t>
            </a:r>
            <a:endParaRPr lang="lv-LV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928677"/>
            <a:ext cx="7344816" cy="3000396"/>
          </a:xfrm>
        </p:spPr>
        <p:txBody>
          <a:bodyPr/>
          <a:lstStyle/>
          <a:p>
            <a:pPr marL="0" lvl="0" indent="0" defTabSz="938213" eaLnBrk="0" hangingPunct="0"/>
            <a:r>
              <a:rPr lang="lv-LV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Veicināt uz ekosistēmu un to sniegto pakalpojumu novērtējumu balstītu lēmumu pieņemšanu un ilgtspējīgu teritoriju apsaimniekošanu. </a:t>
            </a:r>
            <a:endParaRPr lang="lv-LV" sz="1600" b="1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defTabSz="938213" eaLnBrk="0" hangingPunct="0"/>
            <a:endParaRPr lang="lv-LV" sz="1200" dirty="0" smtClean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lv-LV" sz="16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Sagatavot un </a:t>
            </a:r>
            <a:r>
              <a:rPr lang="lv-LV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aprobēt </a:t>
            </a:r>
            <a:r>
              <a:rPr lang="lv-LV" sz="16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metodiku Latvijas piekrastes ekosistēmu pakalpojumu novērtēšanai </a:t>
            </a:r>
          </a:p>
          <a:p>
            <a:endParaRPr lang="lv-LV" sz="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lv-LV" sz="16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Izstrādāt </a:t>
            </a:r>
            <a:r>
              <a:rPr lang="lv-LV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rekomendācijas </a:t>
            </a:r>
            <a:r>
              <a:rPr lang="lv-LV" sz="16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telpiskās plānošanas procesos iesaistītām institūcijām</a:t>
            </a:r>
          </a:p>
          <a:p>
            <a:endParaRPr lang="lv-LV" sz="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lv-LV" sz="16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Informēt </a:t>
            </a:r>
            <a:r>
              <a:rPr lang="lv-LV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izglītot </a:t>
            </a:r>
            <a:r>
              <a:rPr lang="lv-LV" sz="16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sabiedrību vairojot izpratni par ekosistēmu sniegto pakalpojumu nozīmīgumu </a:t>
            </a:r>
            <a:endParaRPr lang="lv-LV" sz="1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7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138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02332"/>
            <a:ext cx="7344816" cy="857250"/>
          </a:xfrm>
        </p:spPr>
        <p:txBody>
          <a:bodyPr/>
          <a:lstStyle/>
          <a:p>
            <a:r>
              <a:rPr lang="lv-LV" sz="3600" dirty="0" smtClean="0"/>
              <a:t>Projekta teritorijas Latvijas piekrastē – Jaunķemeros un Saulkrastos  </a:t>
            </a:r>
            <a:endParaRPr lang="lv-LV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8</a:t>
            </a:fld>
            <a:endParaRPr lang="lv-LV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14" y="1096908"/>
            <a:ext cx="4248438" cy="269897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70539"/>
            <a:ext cx="2232248" cy="2813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19623"/>
            <a:ext cx="2326412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660" y="555526"/>
            <a:ext cx="7344816" cy="3394075"/>
          </a:xfrm>
        </p:spPr>
        <p:txBody>
          <a:bodyPr/>
          <a:lstStyle/>
          <a:p>
            <a:r>
              <a:rPr lang="lv-LV" dirty="0" smtClean="0"/>
              <a:t>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9</a:t>
            </a:fld>
            <a:endParaRPr lang="lv-L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71550"/>
            <a:ext cx="682914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886" y="0"/>
            <a:ext cx="7344816" cy="857250"/>
          </a:xfrm>
        </p:spPr>
        <p:txBody>
          <a:bodyPr/>
          <a:lstStyle/>
          <a:p>
            <a:r>
              <a:rPr lang="lv-LV" sz="4000" dirty="0" smtClean="0"/>
              <a:t>Projekta aktivitātes</a:t>
            </a:r>
            <a:endParaRPr lang="lv-LV" sz="4000" dirty="0"/>
          </a:p>
        </p:txBody>
      </p:sp>
    </p:spTree>
    <p:extLst>
      <p:ext uri="{BB962C8B-B14F-4D97-AF65-F5344CB8AC3E}">
        <p14:creationId xmlns:p14="http://schemas.microsoft.com/office/powerpoint/2010/main" val="4590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fe_eko_16-9-6(1)">
  <a:themeElements>
    <a:clrScheme name="lif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D71B8"/>
      </a:accent1>
      <a:accent2>
        <a:srgbClr val="F9B233"/>
      </a:accent2>
      <a:accent3>
        <a:srgbClr val="04BBEF"/>
      </a:accent3>
      <a:accent4>
        <a:srgbClr val="5B371C"/>
      </a:accent4>
      <a:accent5>
        <a:srgbClr val="925D35"/>
      </a:accent5>
      <a:accent6>
        <a:srgbClr val="5BC5F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Life_eko_16-9-6(1)</Template>
  <TotalTime>3421</TotalTime>
  <Words>706</Words>
  <Application>Microsoft Office PowerPoint</Application>
  <PresentationFormat>On-screen Show (16:9)</PresentationFormat>
  <Paragraphs>185</Paragraphs>
  <Slides>23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SimSun</vt:lpstr>
      <vt:lpstr>Arial</vt:lpstr>
      <vt:lpstr>Calibri</vt:lpstr>
      <vt:lpstr>Verdana</vt:lpstr>
      <vt:lpstr>Life_eko_16-9-6(1)</vt:lpstr>
      <vt:lpstr>Projekta  "LIFE Ekosistēmu pakalpojumi"  mērķi, uzdevumi un sagaidāmie rezultāti </vt:lpstr>
      <vt:lpstr>Kas ir EKOSISTĒMA</vt:lpstr>
      <vt:lpstr>EKOSISTĒMAS galvenā funkcija</vt:lpstr>
      <vt:lpstr>Interesanti fakti</vt:lpstr>
      <vt:lpstr>PowerPoint Presentation</vt:lpstr>
      <vt:lpstr>Projekts «Ekosistēmu un to sniegto pakalpojumu novērtējuma pieejas pielietojums dabas daudzveidības aizsardzībā un pārvaldībā»</vt:lpstr>
      <vt:lpstr>Projekta mērķis un uzdevumi </vt:lpstr>
      <vt:lpstr>Projekta teritorijas Latvijas piekrastē – Jaunķemeros un Saulkrastos  </vt:lpstr>
      <vt:lpstr>Projekta aktivitātes</vt:lpstr>
      <vt:lpstr>Projekta aktivitātes</vt:lpstr>
      <vt:lpstr>Projekta aktivitātes</vt:lpstr>
      <vt:lpstr>Projekta aktivitātes</vt:lpstr>
      <vt:lpstr>Projekta aktivitātes</vt:lpstr>
      <vt:lpstr>Projekta aktivitātes</vt:lpstr>
      <vt:lpstr>Projekta aktivitātes</vt:lpstr>
      <vt:lpstr>Projekta rezultāti /produkti</vt:lpstr>
      <vt:lpstr>Projekta mērķauditorijas</vt:lpstr>
      <vt:lpstr>Galvenais komunikācijas mērķis</vt:lpstr>
      <vt:lpstr>Informatīvas un izglītojošas aktivitātes</vt:lpstr>
      <vt:lpstr>Komunikācijas rīki</vt:lpstr>
      <vt:lpstr>Problemātika</vt:lpstr>
      <vt:lpstr>Resursi nav bezgalīgi un neizsmeļami – domāt un rīkoties ilgtspējīgi ir arī politiķu un uzņēmēju interesēs</vt:lpstr>
      <vt:lpstr>Paldies par uzmanību!  Ieskaties http://ekosistemas.daba.gov.lv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Jakovļeva</dc:creator>
  <cp:lastModifiedBy>Kristīne Detkova</cp:lastModifiedBy>
  <cp:revision>107</cp:revision>
  <cp:lastPrinted>2015-02-25T10:01:19Z</cp:lastPrinted>
  <dcterms:created xsi:type="dcterms:W3CDTF">2015-02-17T09:55:31Z</dcterms:created>
  <dcterms:modified xsi:type="dcterms:W3CDTF">2015-08-24T21:06:33Z</dcterms:modified>
</cp:coreProperties>
</file>